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5" r:id="rId2"/>
    <p:sldMasterId id="2147483676" r:id="rId3"/>
    <p:sldMasterId id="2147483675" r:id="rId4"/>
  </p:sldMasterIdLst>
  <p:notesMasterIdLst>
    <p:notesMasterId r:id="rId14"/>
  </p:notesMasterIdLst>
  <p:sldIdLst>
    <p:sldId id="307" r:id="rId5"/>
    <p:sldId id="289" r:id="rId6"/>
    <p:sldId id="316" r:id="rId7"/>
    <p:sldId id="320" r:id="rId8"/>
    <p:sldId id="261" r:id="rId9"/>
    <p:sldId id="318" r:id="rId10"/>
    <p:sldId id="319" r:id="rId11"/>
    <p:sldId id="321" r:id="rId12"/>
    <p:sldId id="305"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Lato" panose="020F0502020204030203" pitchFamily="34" charset="0"/>
      <p:regular r:id="rId19"/>
      <p:bold r:id="rId20"/>
      <p:italic r:id="rId21"/>
      <p:boldItalic r:id="rId22"/>
    </p:embeddedFont>
    <p:embeddedFont>
      <p:font typeface="Raleway" pitchFamily="2" charset="0"/>
      <p:regular r:id="rId23"/>
      <p:bold r:id="rId24"/>
      <p:italic r:id="rId25"/>
      <p:boldItalic r:id="rId26"/>
    </p:embeddedFont>
    <p:embeddedFont>
      <p:font typeface="Raleway SemiBold" pitchFamily="2" charset="0"/>
      <p:bold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resa Taitt" initials="TT" lastIdx="5" clrIdx="0">
    <p:extLst>
      <p:ext uri="{19B8F6BF-5375-455C-9EA6-DF929625EA0E}">
        <p15:presenceInfo xmlns:p15="http://schemas.microsoft.com/office/powerpoint/2012/main" userId="S::TTaitt@nctcog.org::4f657591-18f1-4768-9688-d48e9315846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3" autoAdjust="0"/>
    <p:restoredTop sz="94660"/>
  </p:normalViewPr>
  <p:slideViewPr>
    <p:cSldViewPr snapToGrid="0">
      <p:cViewPr varScale="1">
        <p:scale>
          <a:sx n="106" d="100"/>
          <a:sy n="106" d="100"/>
        </p:scale>
        <p:origin x="1062" y="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Master" Target="slideMasters/slideMaster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0.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font" Target="fonts/font5.fntdata"/><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00446A"/>
                </a:solidFill>
                <a:latin typeface="Lato" panose="020F0502020204030203" pitchFamily="34" charset="0"/>
                <a:ea typeface="Lato" panose="020F0502020204030203" pitchFamily="34" charset="0"/>
                <a:cs typeface="Lato" panose="020F0502020204030203" pitchFamily="34" charset="0"/>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00446A"/>
                </a:solidFill>
                <a:latin typeface="Lato" panose="020F0502020204030203" pitchFamily="34" charset="0"/>
                <a:ea typeface="Lato" panose="020F0502020204030203" pitchFamily="34" charset="0"/>
                <a:cs typeface="Lato" panose="020F0502020204030203" pitchFamily="34" charset="0"/>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00446A"/>
                </a:solidFill>
                <a:latin typeface="Lato" panose="020F0502020204030203" pitchFamily="34" charset="0"/>
                <a:ea typeface="Lato" panose="020F0502020204030203" pitchFamily="34" charset="0"/>
                <a:cs typeface="Lato" panose="020F0502020204030203" pitchFamily="34" charset="0"/>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00446A"/>
                </a:solidFill>
                <a:latin typeface="Lato" panose="020F0502020204030203" pitchFamily="34" charset="0"/>
                <a:ea typeface="Lato" panose="020F0502020204030203" pitchFamily="34" charset="0"/>
                <a:cs typeface="Lato" panose="020F0502020204030203" pitchFamily="34" charset="0"/>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2ECDF-A494-4D48-AD2A-3AE7D07AC729}" type="datetimeFigureOut">
              <a:rPr lang="en-US" smtClean="0"/>
              <a:t>4/28/2022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BE6FA-02FD-4F20-B860-F4EE55F7B803}" type="slidenum">
              <a:rPr lang="en-US" smtClean="0"/>
              <a:t>‹#›</a:t>
            </a:fld>
            <a:endParaRPr lang="en-US"/>
          </a:p>
        </p:txBody>
      </p:sp>
    </p:spTree>
    <p:extLst>
      <p:ext uri="{BB962C8B-B14F-4D97-AF65-F5344CB8AC3E}">
        <p14:creationId xmlns:p14="http://schemas.microsoft.com/office/powerpoint/2010/main" val="954325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AB548DB-9743-4029-B44A-45BE319E9D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52" t="3354" r="52" b="16581"/>
          <a:stretch/>
        </p:blipFill>
        <p:spPr>
          <a:xfrm>
            <a:off x="0" y="-1"/>
            <a:ext cx="12192000" cy="6858000"/>
          </a:xfrm>
          <a:prstGeom prst="rect">
            <a:avLst/>
          </a:prstGeom>
        </p:spPr>
      </p:pic>
      <p:pic>
        <p:nvPicPr>
          <p:cNvPr id="9" name="Picture 8" descr="A picture containing outdoor, person, plane, boat&#10;&#10;Description automatically generated">
            <a:extLst>
              <a:ext uri="{FF2B5EF4-FFF2-40B4-BE49-F238E27FC236}">
                <a16:creationId xmlns:a16="http://schemas.microsoft.com/office/drawing/2014/main" id="{2ACE2B86-E523-40BC-8F55-8959DCC59F72}"/>
              </a:ext>
            </a:extLst>
          </p:cNvPr>
          <p:cNvPicPr>
            <a:picLocks noChangeAspect="1"/>
          </p:cNvPicPr>
          <p:nvPr userDrawn="1"/>
        </p:nvPicPr>
        <p:blipFill rotWithShape="1">
          <a:blip r:embed="rId4" cstate="screen">
            <a:alphaModFix amt="66000"/>
            <a:extLst>
              <a:ext uri="{28A0092B-C50C-407E-A947-70E740481C1C}">
                <a14:useLocalDpi xmlns:a14="http://schemas.microsoft.com/office/drawing/2010/main"/>
              </a:ext>
            </a:extLst>
          </a:blip>
          <a:srcRect/>
          <a:stretch/>
        </p:blipFill>
        <p:spPr>
          <a:xfrm flipH="1">
            <a:off x="-3" y="-33719"/>
            <a:ext cx="8795085" cy="4033609"/>
          </a:xfrm>
          <a:prstGeom prst="rect">
            <a:avLst/>
          </a:prstGeom>
        </p:spPr>
      </p:pic>
      <p:pic>
        <p:nvPicPr>
          <p:cNvPr id="12" name="Picture 11" descr="A train on the tracks in a city&#10;&#10;Description automatically generated">
            <a:extLst>
              <a:ext uri="{FF2B5EF4-FFF2-40B4-BE49-F238E27FC236}">
                <a16:creationId xmlns:a16="http://schemas.microsoft.com/office/drawing/2014/main" id="{BABF3EFD-B64E-4E6C-896D-82A2118DA096}"/>
              </a:ext>
            </a:extLst>
          </p:cNvPr>
          <p:cNvPicPr>
            <a:picLocks noChangeAspect="1"/>
          </p:cNvPicPr>
          <p:nvPr userDrawn="1"/>
        </p:nvPicPr>
        <p:blipFill rotWithShape="1">
          <a:blip r:embed="rId5" cstate="screen">
            <a:alphaModFix amt="70000"/>
            <a:extLst>
              <a:ext uri="{28A0092B-C50C-407E-A947-70E740481C1C}">
                <a14:useLocalDpi xmlns:a14="http://schemas.microsoft.com/office/drawing/2010/main"/>
              </a:ext>
            </a:extLst>
          </a:blip>
          <a:srcRect/>
          <a:stretch/>
        </p:blipFill>
        <p:spPr>
          <a:xfrm>
            <a:off x="-234475" y="2812159"/>
            <a:ext cx="6679534" cy="4461077"/>
          </a:xfrm>
          <a:prstGeom prst="rect">
            <a:avLst/>
          </a:prstGeom>
          <a:effectLst>
            <a:softEdge rad="317500"/>
          </a:effectLst>
        </p:spPr>
      </p:pic>
      <p:sp>
        <p:nvSpPr>
          <p:cNvPr id="15" name="Rectangle 14">
            <a:extLst>
              <a:ext uri="{FF2B5EF4-FFF2-40B4-BE49-F238E27FC236}">
                <a16:creationId xmlns:a16="http://schemas.microsoft.com/office/drawing/2014/main" id="{7B89906A-3CED-4262-9813-93DC30FEEDD6}"/>
              </a:ext>
            </a:extLst>
          </p:cNvPr>
          <p:cNvSpPr/>
          <p:nvPr userDrawn="1"/>
        </p:nvSpPr>
        <p:spPr>
          <a:xfrm>
            <a:off x="-2535464" y="-163360"/>
            <a:ext cx="14727464" cy="7021360"/>
          </a:xfrm>
          <a:prstGeom prst="rect">
            <a:avLst/>
          </a:prstGeom>
          <a:gradFill flip="none" rotWithShape="1">
            <a:gsLst>
              <a:gs pos="0">
                <a:srgbClr val="00446A">
                  <a:alpha val="0"/>
                </a:srgbClr>
              </a:gs>
              <a:gs pos="41000">
                <a:srgbClr val="00446A">
                  <a:alpha val="56000"/>
                </a:srgbClr>
              </a:gs>
              <a:gs pos="66000">
                <a:srgbClr val="00446A"/>
              </a:gs>
              <a:gs pos="100000">
                <a:srgbClr val="00446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66356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62B6EE7-E4BC-44C6-AF3E-723DC06DF2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8286133" y="-1"/>
            <a:ext cx="3905865" cy="3964615"/>
          </a:xfrm>
          <a:prstGeom prst="rect">
            <a:avLst/>
          </a:prstGeom>
        </p:spPr>
      </p:pic>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rgbClr val="00446A"/>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117431" y="1470025"/>
            <a:ext cx="4986337" cy="2983980"/>
          </a:xfrm>
        </p:spPr>
        <p:txBody>
          <a:bodyPr/>
          <a:lstStyle/>
          <a:p>
            <a:endParaRPr lang="en-US" dirty="0"/>
          </a:p>
        </p:txBody>
      </p:sp>
      <p:sp>
        <p:nvSpPr>
          <p:cNvPr id="14" name="Picture Placeholder 12">
            <a:extLst>
              <a:ext uri="{FF2B5EF4-FFF2-40B4-BE49-F238E27FC236}">
                <a16:creationId xmlns:a16="http://schemas.microsoft.com/office/drawing/2014/main" id="{6EDBE823-0DAA-4ECC-9D7C-70DB112091B0}"/>
              </a:ext>
            </a:extLst>
          </p:cNvPr>
          <p:cNvSpPr>
            <a:spLocks noGrp="1"/>
          </p:cNvSpPr>
          <p:nvPr>
            <p:ph type="pic" sz="quarter" idx="14"/>
          </p:nvPr>
        </p:nvSpPr>
        <p:spPr>
          <a:xfrm>
            <a:off x="838201" y="1470025"/>
            <a:ext cx="4986337" cy="2983982"/>
          </a:xfrm>
        </p:spPr>
        <p:txBody>
          <a:bodyPr/>
          <a:lstStyle/>
          <a:p>
            <a:endParaRPr lang="en-US" dirty="0"/>
          </a:p>
        </p:txBody>
      </p:sp>
      <p:sp>
        <p:nvSpPr>
          <p:cNvPr id="15" name="Text Placeholder 2">
            <a:extLst>
              <a:ext uri="{FF2B5EF4-FFF2-40B4-BE49-F238E27FC236}">
                <a16:creationId xmlns:a16="http://schemas.microsoft.com/office/drawing/2014/main" id="{53E1BF06-F785-4CE1-9D3B-E814EABCCB07}"/>
              </a:ext>
            </a:extLst>
          </p:cNvPr>
          <p:cNvSpPr>
            <a:spLocks noGrp="1"/>
          </p:cNvSpPr>
          <p:nvPr>
            <p:ph type="body" idx="1" hasCustomPrompt="1"/>
          </p:nvPr>
        </p:nvSpPr>
        <p:spPr>
          <a:xfrm>
            <a:off x="838201" y="4566686"/>
            <a:ext cx="4986336" cy="642107"/>
          </a:xfrm>
        </p:spPr>
        <p:txBody>
          <a:bodyPr anchor="b"/>
          <a:lstStyle>
            <a:lvl1pPr marL="0" indent="0">
              <a:buNone/>
              <a:defRPr sz="2400" b="1">
                <a:solidFill>
                  <a:srgbClr val="00446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19" name="Content Placeholder 2">
            <a:extLst>
              <a:ext uri="{FF2B5EF4-FFF2-40B4-BE49-F238E27FC236}">
                <a16:creationId xmlns:a16="http://schemas.microsoft.com/office/drawing/2014/main" id="{56C33072-B198-4FB4-AC6F-E2D623E35474}"/>
              </a:ext>
            </a:extLst>
          </p:cNvPr>
          <p:cNvSpPr>
            <a:spLocks noGrp="1"/>
          </p:cNvSpPr>
          <p:nvPr>
            <p:ph idx="15"/>
          </p:nvPr>
        </p:nvSpPr>
        <p:spPr>
          <a:xfrm>
            <a:off x="838200" y="5444770"/>
            <a:ext cx="4986337" cy="682625"/>
          </a:xfrm>
        </p:spPr>
        <p:txBody>
          <a:bodyPr>
            <a:noAutofit/>
          </a:bodyPr>
          <a:lstStyle>
            <a:lvl1pPr marL="0" indent="0" algn="l">
              <a:buNone/>
              <a:defRPr sz="20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20" name="Content Placeholder 2">
            <a:extLst>
              <a:ext uri="{FF2B5EF4-FFF2-40B4-BE49-F238E27FC236}">
                <a16:creationId xmlns:a16="http://schemas.microsoft.com/office/drawing/2014/main" id="{076A7852-031C-436B-9AAF-1CAE5B0C6633}"/>
              </a:ext>
            </a:extLst>
          </p:cNvPr>
          <p:cNvSpPr>
            <a:spLocks noGrp="1"/>
          </p:cNvSpPr>
          <p:nvPr>
            <p:ph idx="16"/>
          </p:nvPr>
        </p:nvSpPr>
        <p:spPr>
          <a:xfrm>
            <a:off x="6117431" y="5481197"/>
            <a:ext cx="4986337" cy="682625"/>
          </a:xfrm>
        </p:spPr>
        <p:txBody>
          <a:bodyPr>
            <a:noAutofit/>
          </a:bodyPr>
          <a:lstStyle>
            <a:lvl1pPr marL="0" indent="0" algn="l">
              <a:buNone/>
              <a:defRPr sz="20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21" name="Text Placeholder 2">
            <a:extLst>
              <a:ext uri="{FF2B5EF4-FFF2-40B4-BE49-F238E27FC236}">
                <a16:creationId xmlns:a16="http://schemas.microsoft.com/office/drawing/2014/main" id="{D103ABB0-352E-422B-AA00-867629CC1822}"/>
              </a:ext>
            </a:extLst>
          </p:cNvPr>
          <p:cNvSpPr>
            <a:spLocks noGrp="1"/>
          </p:cNvSpPr>
          <p:nvPr>
            <p:ph type="body" idx="17" hasCustomPrompt="1"/>
          </p:nvPr>
        </p:nvSpPr>
        <p:spPr>
          <a:xfrm>
            <a:off x="6096000" y="4566686"/>
            <a:ext cx="4986336" cy="642107"/>
          </a:xfrm>
        </p:spPr>
        <p:txBody>
          <a:bodyPr anchor="b"/>
          <a:lstStyle>
            <a:lvl1pPr marL="0" indent="0">
              <a:buNone/>
              <a:defRPr sz="2400" b="1">
                <a:solidFill>
                  <a:srgbClr val="00446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2" name="Footer Placeholder 1">
            <a:extLst>
              <a:ext uri="{FF2B5EF4-FFF2-40B4-BE49-F238E27FC236}">
                <a16:creationId xmlns:a16="http://schemas.microsoft.com/office/drawing/2014/main" id="{34038CCD-A0ED-43BC-9C2A-5875C50A5E86}"/>
              </a:ext>
            </a:extLst>
          </p:cNvPr>
          <p:cNvSpPr>
            <a:spLocks noGrp="1"/>
          </p:cNvSpPr>
          <p:nvPr>
            <p:ph type="ftr" sz="quarter" idx="18"/>
          </p:nvPr>
        </p:nvSpPr>
        <p:spPr/>
        <p:txBody>
          <a:bodyPr/>
          <a:lstStyle/>
          <a:p>
            <a:r>
              <a:rPr lang="en-US"/>
              <a:t>NCTCOG Presentation</a:t>
            </a:r>
            <a:endParaRPr lang="en-US" dirty="0"/>
          </a:p>
        </p:txBody>
      </p:sp>
      <p:sp>
        <p:nvSpPr>
          <p:cNvPr id="3" name="Slide Number Placeholder 2">
            <a:extLst>
              <a:ext uri="{FF2B5EF4-FFF2-40B4-BE49-F238E27FC236}">
                <a16:creationId xmlns:a16="http://schemas.microsoft.com/office/drawing/2014/main" id="{62F5A829-3AB7-4F4C-9077-C7444E32D2DC}"/>
              </a:ext>
            </a:extLst>
          </p:cNvPr>
          <p:cNvSpPr>
            <a:spLocks noGrp="1"/>
          </p:cNvSpPr>
          <p:nvPr>
            <p:ph type="sldNum" sz="quarter" idx="19"/>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1138209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E3DFB5-B955-4901-9566-48BB004998A6}"/>
              </a:ext>
            </a:extLst>
          </p:cNvPr>
          <p:cNvSpPr>
            <a:spLocks noGrp="1"/>
          </p:cNvSpPr>
          <p:nvPr>
            <p:ph type="body" idx="1" hasCustomPrompt="1"/>
          </p:nvPr>
        </p:nvSpPr>
        <p:spPr>
          <a:xfrm>
            <a:off x="839788" y="1681163"/>
            <a:ext cx="5157787" cy="823912"/>
          </a:xfrm>
        </p:spPr>
        <p:txBody>
          <a:bodyPr anchor="b"/>
          <a:lstStyle>
            <a:lvl1pPr marL="0" indent="0">
              <a:buNone/>
              <a:defRPr sz="2400" b="1">
                <a:solidFill>
                  <a:srgbClr val="00446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4" name="Content Placeholder 3">
            <a:extLst>
              <a:ext uri="{FF2B5EF4-FFF2-40B4-BE49-F238E27FC236}">
                <a16:creationId xmlns:a16="http://schemas.microsoft.com/office/drawing/2014/main" id="{D78AE0EC-A5E8-4A6B-8D36-BE7C8AAE865C}"/>
              </a:ext>
            </a:extLst>
          </p:cNvPr>
          <p:cNvSpPr>
            <a:spLocks noGrp="1"/>
          </p:cNvSpPr>
          <p:nvPr>
            <p:ph sz="half" idx="2"/>
          </p:nvPr>
        </p:nvSpPr>
        <p:spPr>
          <a:xfrm>
            <a:off x="839788" y="2505075"/>
            <a:ext cx="5157787" cy="3684588"/>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solidFill>
                  <a:srgbClr val="FFC000"/>
                </a:solidFill>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solidFill>
                  <a:srgbClr val="FFC000"/>
                </a:solidFill>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F9974319-6B78-4AF7-AD9A-34505EE9616A}"/>
              </a:ext>
            </a:extLst>
          </p:cNvPr>
          <p:cNvSpPr>
            <a:spLocks noGrp="1"/>
          </p:cNvSpPr>
          <p:nvPr>
            <p:ph type="title" hasCustomPrompt="1"/>
          </p:nvPr>
        </p:nvSpPr>
        <p:spPr>
          <a:xfrm>
            <a:off x="838200" y="536575"/>
            <a:ext cx="10515600" cy="682625"/>
          </a:xfrm>
        </p:spPr>
        <p:txBody>
          <a:bodyPr/>
          <a:lstStyle>
            <a:lvl1pPr>
              <a:defRPr>
                <a:solidFill>
                  <a:srgbClr val="00446A"/>
                </a:solidFill>
                <a:latin typeface="Raleway" panose="020B0503030101060003" pitchFamily="34" charset="0"/>
              </a:defRPr>
            </a:lvl1pPr>
          </a:lstStyle>
          <a:p>
            <a:r>
              <a:rPr lang="en-US" dirty="0"/>
              <a:t>SLIDE TITLE</a:t>
            </a:r>
          </a:p>
        </p:txBody>
      </p:sp>
      <p:sp>
        <p:nvSpPr>
          <p:cNvPr id="11" name="Text Placeholder 2">
            <a:extLst>
              <a:ext uri="{FF2B5EF4-FFF2-40B4-BE49-F238E27FC236}">
                <a16:creationId xmlns:a16="http://schemas.microsoft.com/office/drawing/2014/main" id="{D06AB6AD-D29B-46D7-91CC-28DE4D430654}"/>
              </a:ext>
            </a:extLst>
          </p:cNvPr>
          <p:cNvSpPr>
            <a:spLocks noGrp="1"/>
          </p:cNvSpPr>
          <p:nvPr>
            <p:ph type="body" idx="13" hasCustomPrompt="1"/>
          </p:nvPr>
        </p:nvSpPr>
        <p:spPr>
          <a:xfrm>
            <a:off x="6172200" y="1681163"/>
            <a:ext cx="5157787" cy="823912"/>
          </a:xfrm>
        </p:spPr>
        <p:txBody>
          <a:bodyPr anchor="b"/>
          <a:lstStyle>
            <a:lvl1pPr marL="0" indent="0">
              <a:buNone/>
              <a:defRPr sz="2400" b="1">
                <a:solidFill>
                  <a:srgbClr val="00446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13" name="Content Placeholder 3">
            <a:extLst>
              <a:ext uri="{FF2B5EF4-FFF2-40B4-BE49-F238E27FC236}">
                <a16:creationId xmlns:a16="http://schemas.microsoft.com/office/drawing/2014/main" id="{119B9576-44FA-4D80-832E-09B96022F1CD}"/>
              </a:ext>
            </a:extLst>
          </p:cNvPr>
          <p:cNvSpPr>
            <a:spLocks noGrp="1"/>
          </p:cNvSpPr>
          <p:nvPr>
            <p:ph sz="half" idx="14"/>
          </p:nvPr>
        </p:nvSpPr>
        <p:spPr>
          <a:xfrm>
            <a:off x="6172199" y="2505075"/>
            <a:ext cx="5157787" cy="3684588"/>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solidFill>
                  <a:srgbClr val="FFC000"/>
                </a:solidFill>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solidFill>
                  <a:srgbClr val="FFC000"/>
                </a:solidFill>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C3169FF1-9C5D-48C5-AB1A-037DC64D3863}"/>
              </a:ext>
            </a:extLst>
          </p:cNvPr>
          <p:cNvSpPr>
            <a:spLocks noGrp="1"/>
          </p:cNvSpPr>
          <p:nvPr>
            <p:ph type="ftr" sz="quarter" idx="15"/>
          </p:nvPr>
        </p:nvSpPr>
        <p:spPr/>
        <p:txBody>
          <a:bodyPr/>
          <a:lstStyle/>
          <a:p>
            <a:r>
              <a:rPr lang="en-US"/>
              <a:t>NCTCOG Presentation</a:t>
            </a:r>
            <a:endParaRPr lang="en-US" dirty="0"/>
          </a:p>
        </p:txBody>
      </p:sp>
      <p:sp>
        <p:nvSpPr>
          <p:cNvPr id="5" name="Slide Number Placeholder 4">
            <a:extLst>
              <a:ext uri="{FF2B5EF4-FFF2-40B4-BE49-F238E27FC236}">
                <a16:creationId xmlns:a16="http://schemas.microsoft.com/office/drawing/2014/main" id="{00CE1278-04D6-4F12-83C2-B28C18BD03F4}"/>
              </a:ext>
            </a:extLst>
          </p:cNvPr>
          <p:cNvSpPr>
            <a:spLocks noGrp="1"/>
          </p:cNvSpPr>
          <p:nvPr>
            <p:ph type="sldNum" sz="quarter" idx="16"/>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1231074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4EDFF4B-FB69-4A2A-9103-60221DC4AE45}"/>
              </a:ext>
            </a:extLst>
          </p:cNvPr>
          <p:cNvSpPr>
            <a:spLocks noGrp="1"/>
          </p:cNvSpPr>
          <p:nvPr>
            <p:ph idx="1"/>
          </p:nvPr>
        </p:nvSpPr>
        <p:spPr>
          <a:xfrm>
            <a:off x="838201" y="4295548"/>
            <a:ext cx="2743199" cy="1764166"/>
          </a:xfrm>
        </p:spPr>
        <p:txBody>
          <a:bodyPr>
            <a:noAutofit/>
          </a:bodyPr>
          <a:lstStyle>
            <a:lvl1pPr marL="0" indent="0" algn="ctr">
              <a:buNone/>
              <a:defRPr sz="2000">
                <a:solidFill>
                  <a:srgbClr val="00446A"/>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8" name="Content Placeholder 2">
            <a:extLst>
              <a:ext uri="{FF2B5EF4-FFF2-40B4-BE49-F238E27FC236}">
                <a16:creationId xmlns:a16="http://schemas.microsoft.com/office/drawing/2014/main" id="{051C71CF-EC9A-4B8E-8F70-1605BBEE128F}"/>
              </a:ext>
            </a:extLst>
          </p:cNvPr>
          <p:cNvSpPr>
            <a:spLocks noGrp="1"/>
          </p:cNvSpPr>
          <p:nvPr>
            <p:ph idx="13"/>
          </p:nvPr>
        </p:nvSpPr>
        <p:spPr>
          <a:xfrm>
            <a:off x="4724400" y="4295548"/>
            <a:ext cx="2743199" cy="1764166"/>
          </a:xfrm>
        </p:spPr>
        <p:txBody>
          <a:bodyPr>
            <a:noAutofit/>
          </a:bodyPr>
          <a:lstStyle>
            <a:lvl1pPr marL="0" indent="0" algn="ctr">
              <a:buNone/>
              <a:defRPr sz="2000">
                <a:solidFill>
                  <a:srgbClr val="00446A"/>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D78BC913-60C6-4939-BCC3-E3AD44DD2054}"/>
              </a:ext>
            </a:extLst>
          </p:cNvPr>
          <p:cNvSpPr>
            <a:spLocks noGrp="1"/>
          </p:cNvSpPr>
          <p:nvPr>
            <p:ph idx="14"/>
          </p:nvPr>
        </p:nvSpPr>
        <p:spPr>
          <a:xfrm>
            <a:off x="8610600" y="4295548"/>
            <a:ext cx="2743199" cy="1764166"/>
          </a:xfrm>
        </p:spPr>
        <p:txBody>
          <a:bodyPr>
            <a:noAutofit/>
          </a:bodyPr>
          <a:lstStyle>
            <a:lvl1pPr marL="0" indent="0" algn="ctr">
              <a:buNone/>
              <a:defRPr sz="2000">
                <a:solidFill>
                  <a:srgbClr val="00446A"/>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5" name="Title 4">
            <a:extLst>
              <a:ext uri="{FF2B5EF4-FFF2-40B4-BE49-F238E27FC236}">
                <a16:creationId xmlns:a16="http://schemas.microsoft.com/office/drawing/2014/main" id="{1FF70944-3476-42AD-8015-B393E46E50EC}"/>
              </a:ext>
            </a:extLst>
          </p:cNvPr>
          <p:cNvSpPr>
            <a:spLocks noGrp="1"/>
          </p:cNvSpPr>
          <p:nvPr>
            <p:ph type="title" hasCustomPrompt="1"/>
          </p:nvPr>
        </p:nvSpPr>
        <p:spPr/>
        <p:txBody>
          <a:bodyPr/>
          <a:lstStyle>
            <a:lvl1pPr>
              <a:defRPr>
                <a:solidFill>
                  <a:srgbClr val="00446A"/>
                </a:solidFill>
              </a:defRPr>
            </a:lvl1pPr>
          </a:lstStyle>
          <a:p>
            <a:r>
              <a:rPr lang="en-US" dirty="0"/>
              <a:t>CLICK TO EDIT MASTER TITLE STYLE</a:t>
            </a:r>
          </a:p>
        </p:txBody>
      </p:sp>
      <p:sp>
        <p:nvSpPr>
          <p:cNvPr id="20" name="Text Placeholder 19">
            <a:extLst>
              <a:ext uri="{FF2B5EF4-FFF2-40B4-BE49-F238E27FC236}">
                <a16:creationId xmlns:a16="http://schemas.microsoft.com/office/drawing/2014/main" id="{8A7D7E6A-405D-4EE0-86DD-77F54087A113}"/>
              </a:ext>
            </a:extLst>
          </p:cNvPr>
          <p:cNvSpPr>
            <a:spLocks noGrp="1"/>
          </p:cNvSpPr>
          <p:nvPr>
            <p:ph type="body" sz="quarter" idx="15" hasCustomPrompt="1"/>
          </p:nvPr>
        </p:nvSpPr>
        <p:spPr>
          <a:xfrm>
            <a:off x="1488485" y="3634731"/>
            <a:ext cx="1127125" cy="428399"/>
          </a:xfrm>
        </p:spPr>
        <p:txBody>
          <a:bodyPr/>
          <a:lstStyle>
            <a:lvl1pPr marL="0" indent="0">
              <a:buNone/>
              <a:defRPr>
                <a:solidFill>
                  <a:srgbClr val="00446A"/>
                </a:solidFill>
                <a:latin typeface="Raleway" panose="020B0503030101060003" pitchFamily="34" charset="0"/>
              </a:defRPr>
            </a:lvl1pPr>
          </a:lstStyle>
          <a:p>
            <a:pPr lvl="0"/>
            <a:r>
              <a:rPr lang="en-US" dirty="0"/>
              <a:t>TITLE</a:t>
            </a:r>
          </a:p>
        </p:txBody>
      </p:sp>
      <p:sp>
        <p:nvSpPr>
          <p:cNvPr id="26" name="Text Placeholder 19">
            <a:extLst>
              <a:ext uri="{FF2B5EF4-FFF2-40B4-BE49-F238E27FC236}">
                <a16:creationId xmlns:a16="http://schemas.microsoft.com/office/drawing/2014/main" id="{029F55F2-DFEE-47D5-8123-52516224F616}"/>
              </a:ext>
            </a:extLst>
          </p:cNvPr>
          <p:cNvSpPr>
            <a:spLocks noGrp="1"/>
          </p:cNvSpPr>
          <p:nvPr>
            <p:ph type="body" sz="quarter" idx="16" hasCustomPrompt="1"/>
          </p:nvPr>
        </p:nvSpPr>
        <p:spPr>
          <a:xfrm>
            <a:off x="9418636" y="3637589"/>
            <a:ext cx="1127125" cy="428399"/>
          </a:xfrm>
        </p:spPr>
        <p:txBody>
          <a:bodyPr/>
          <a:lstStyle>
            <a:lvl1pPr marL="0" indent="0">
              <a:buNone/>
              <a:defRPr>
                <a:solidFill>
                  <a:srgbClr val="00446A"/>
                </a:solidFill>
                <a:latin typeface="Raleway" panose="020B0503030101060003" pitchFamily="34" charset="0"/>
              </a:defRPr>
            </a:lvl1pPr>
          </a:lstStyle>
          <a:p>
            <a:pPr lvl="0"/>
            <a:r>
              <a:rPr lang="en-US" dirty="0"/>
              <a:t>TITLE</a:t>
            </a:r>
          </a:p>
        </p:txBody>
      </p:sp>
      <p:sp>
        <p:nvSpPr>
          <p:cNvPr id="27" name="Text Placeholder 19">
            <a:extLst>
              <a:ext uri="{FF2B5EF4-FFF2-40B4-BE49-F238E27FC236}">
                <a16:creationId xmlns:a16="http://schemas.microsoft.com/office/drawing/2014/main" id="{E182BD4F-9BC9-4234-9BC1-471D7F35415D}"/>
              </a:ext>
            </a:extLst>
          </p:cNvPr>
          <p:cNvSpPr>
            <a:spLocks noGrp="1"/>
          </p:cNvSpPr>
          <p:nvPr>
            <p:ph type="body" sz="quarter" idx="17" hasCustomPrompt="1"/>
          </p:nvPr>
        </p:nvSpPr>
        <p:spPr>
          <a:xfrm>
            <a:off x="5532436" y="3632532"/>
            <a:ext cx="1127125" cy="428399"/>
          </a:xfrm>
        </p:spPr>
        <p:txBody>
          <a:bodyPr/>
          <a:lstStyle>
            <a:lvl1pPr marL="0" indent="0">
              <a:buNone/>
              <a:defRPr>
                <a:solidFill>
                  <a:srgbClr val="00446A"/>
                </a:solidFill>
                <a:latin typeface="Raleway" panose="020B0503030101060003" pitchFamily="34" charset="0"/>
              </a:defRPr>
            </a:lvl1pPr>
          </a:lstStyle>
          <a:p>
            <a:pPr lvl="0"/>
            <a:r>
              <a:rPr lang="en-US" dirty="0"/>
              <a:t>TITLE</a:t>
            </a:r>
          </a:p>
        </p:txBody>
      </p:sp>
      <p:sp>
        <p:nvSpPr>
          <p:cNvPr id="2" name="Footer Placeholder 1">
            <a:extLst>
              <a:ext uri="{FF2B5EF4-FFF2-40B4-BE49-F238E27FC236}">
                <a16:creationId xmlns:a16="http://schemas.microsoft.com/office/drawing/2014/main" id="{6B3DACC0-D1BF-4D88-8B56-E2530A6C311F}"/>
              </a:ext>
            </a:extLst>
          </p:cNvPr>
          <p:cNvSpPr>
            <a:spLocks noGrp="1"/>
          </p:cNvSpPr>
          <p:nvPr>
            <p:ph type="ftr" sz="quarter" idx="18"/>
          </p:nvPr>
        </p:nvSpPr>
        <p:spPr/>
        <p:txBody>
          <a:bodyPr/>
          <a:lstStyle/>
          <a:p>
            <a:r>
              <a:rPr lang="en-US"/>
              <a:t>NCTCOG Presentation</a:t>
            </a:r>
            <a:endParaRPr lang="en-US" dirty="0"/>
          </a:p>
        </p:txBody>
      </p:sp>
      <p:sp>
        <p:nvSpPr>
          <p:cNvPr id="3" name="Slide Number Placeholder 2">
            <a:extLst>
              <a:ext uri="{FF2B5EF4-FFF2-40B4-BE49-F238E27FC236}">
                <a16:creationId xmlns:a16="http://schemas.microsoft.com/office/drawing/2014/main" id="{0F3801AD-5E7F-4742-986C-1E0CBD785497}"/>
              </a:ext>
            </a:extLst>
          </p:cNvPr>
          <p:cNvSpPr>
            <a:spLocks noGrp="1"/>
          </p:cNvSpPr>
          <p:nvPr>
            <p:ph type="sldNum" sz="quarter" idx="19"/>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796693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C4C8AF3-6B1E-4736-93F1-4FA322592D49}"/>
              </a:ext>
            </a:extLst>
          </p:cNvPr>
          <p:cNvGraphicFramePr/>
          <p:nvPr userDrawn="1">
            <p:extLst>
              <p:ext uri="{D42A27DB-BD31-4B8C-83A1-F6EECF244321}">
                <p14:modId xmlns:p14="http://schemas.microsoft.com/office/powerpoint/2010/main" val="1624571856"/>
              </p:ext>
            </p:extLst>
          </p:nvPr>
        </p:nvGraphicFramePr>
        <p:xfrm>
          <a:off x="1367971" y="1597176"/>
          <a:ext cx="5575123" cy="3773109"/>
        </p:xfrm>
        <a:graphic>
          <a:graphicData uri="http://schemas.openxmlformats.org/drawingml/2006/chart">
            <c:chart xmlns:c="http://schemas.openxmlformats.org/drawingml/2006/chart" xmlns:r="http://schemas.openxmlformats.org/officeDocument/2006/relationships" r:id="rId2"/>
          </a:graphicData>
        </a:graphic>
      </p:graphicFrame>
      <p:sp>
        <p:nvSpPr>
          <p:cNvPr id="9" name="Footer Placeholder 4">
            <a:extLst>
              <a:ext uri="{FF2B5EF4-FFF2-40B4-BE49-F238E27FC236}">
                <a16:creationId xmlns:a16="http://schemas.microsoft.com/office/drawing/2014/main" id="{B0BE1D5D-AA34-4A31-8811-757D85A70209}"/>
              </a:ext>
            </a:extLst>
          </p:cNvPr>
          <p:cNvSpPr>
            <a:spLocks noGrp="1"/>
          </p:cNvSpPr>
          <p:nvPr>
            <p:ph type="ftr" sz="quarter" idx="11"/>
          </p:nvPr>
        </p:nvSpPr>
        <p:spPr>
          <a:xfrm>
            <a:off x="1524001" y="6339264"/>
            <a:ext cx="4114800" cy="365125"/>
          </a:xfrm>
        </p:spPr>
        <p:txBody>
          <a:bodyPr/>
          <a:lstStyle>
            <a:lvl1pPr algn="l">
              <a:defRPr>
                <a:solidFill>
                  <a:schemeClr val="accent6">
                    <a:lumMod val="50000"/>
                  </a:schemeClr>
                </a:solidFill>
              </a:defRPr>
            </a:lvl1pPr>
          </a:lstStyle>
          <a:p>
            <a:r>
              <a:rPr lang="en-US"/>
              <a:t>NCTCOG Presentation</a:t>
            </a:r>
            <a:endParaRPr lang="en-US" dirty="0"/>
          </a:p>
        </p:txBody>
      </p:sp>
      <p:sp>
        <p:nvSpPr>
          <p:cNvPr id="10" name="Slide Number Placeholder 5">
            <a:extLst>
              <a:ext uri="{FF2B5EF4-FFF2-40B4-BE49-F238E27FC236}">
                <a16:creationId xmlns:a16="http://schemas.microsoft.com/office/drawing/2014/main" id="{C150E5FD-F475-4265-8571-7EF58D7F62AE}"/>
              </a:ext>
            </a:extLst>
          </p:cNvPr>
          <p:cNvSpPr>
            <a:spLocks noGrp="1"/>
          </p:cNvSpPr>
          <p:nvPr>
            <p:ph type="sldNum" sz="quarter" idx="12"/>
          </p:nvPr>
        </p:nvSpPr>
        <p:spPr>
          <a:xfrm>
            <a:off x="8610600" y="6356350"/>
            <a:ext cx="2743200" cy="365125"/>
          </a:xfrm>
        </p:spPr>
        <p:txBody>
          <a:bodyPr/>
          <a:lstStyle>
            <a:lvl1pPr>
              <a:defRPr>
                <a:solidFill>
                  <a:schemeClr val="accent6">
                    <a:lumMod val="50000"/>
                  </a:schemeClr>
                </a:solidFill>
              </a:defRPr>
            </a:lvl1pPr>
          </a:lstStyle>
          <a:p>
            <a:fld id="{F7B4771B-AE04-41F8-8441-EC7D184086A2}" type="slidenum">
              <a:rPr lang="en-US" smtClean="0"/>
              <a:pPr/>
              <a:t>‹#›</a:t>
            </a:fld>
            <a:endParaRPr lang="en-US"/>
          </a:p>
        </p:txBody>
      </p:sp>
      <p:sp>
        <p:nvSpPr>
          <p:cNvPr id="18" name="Content Placeholder 2">
            <a:extLst>
              <a:ext uri="{FF2B5EF4-FFF2-40B4-BE49-F238E27FC236}">
                <a16:creationId xmlns:a16="http://schemas.microsoft.com/office/drawing/2014/main" id="{A0EC0B47-0B9F-4ECD-9B3E-AFA3AD0D890B}"/>
              </a:ext>
            </a:extLst>
          </p:cNvPr>
          <p:cNvSpPr>
            <a:spLocks noGrp="1"/>
          </p:cNvSpPr>
          <p:nvPr>
            <p:ph idx="13"/>
          </p:nvPr>
        </p:nvSpPr>
        <p:spPr>
          <a:xfrm>
            <a:off x="6550090" y="5656829"/>
            <a:ext cx="4114799" cy="356619"/>
          </a:xfrm>
        </p:spPr>
        <p:txBody>
          <a:bodyPr>
            <a:noAutofit/>
          </a:bodyPr>
          <a:lstStyle>
            <a:lvl1pPr marL="0" indent="0" algn="ctr">
              <a:buNone/>
              <a:defRPr sz="12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19" name="Content Placeholder 2">
            <a:extLst>
              <a:ext uri="{FF2B5EF4-FFF2-40B4-BE49-F238E27FC236}">
                <a16:creationId xmlns:a16="http://schemas.microsoft.com/office/drawing/2014/main" id="{1C6E84B1-D0D7-4B21-89E6-D0CD9769AEEB}"/>
              </a:ext>
            </a:extLst>
          </p:cNvPr>
          <p:cNvSpPr>
            <a:spLocks noGrp="1"/>
          </p:cNvSpPr>
          <p:nvPr>
            <p:ph idx="14"/>
          </p:nvPr>
        </p:nvSpPr>
        <p:spPr>
          <a:xfrm>
            <a:off x="1636746" y="5656829"/>
            <a:ext cx="4114799" cy="356619"/>
          </a:xfrm>
        </p:spPr>
        <p:txBody>
          <a:bodyPr>
            <a:noAutofit/>
          </a:bodyPr>
          <a:lstStyle>
            <a:lvl1pPr marL="0" indent="0" algn="ctr">
              <a:buNone/>
              <a:defRPr sz="12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21" name="Chart Placeholder 20">
            <a:extLst>
              <a:ext uri="{FF2B5EF4-FFF2-40B4-BE49-F238E27FC236}">
                <a16:creationId xmlns:a16="http://schemas.microsoft.com/office/drawing/2014/main" id="{D7E8A02E-74C2-497A-9E8D-132E2E0F2A08}"/>
              </a:ext>
            </a:extLst>
          </p:cNvPr>
          <p:cNvSpPr>
            <a:spLocks noGrp="1"/>
          </p:cNvSpPr>
          <p:nvPr>
            <p:ph type="chart" sz="quarter" idx="15"/>
          </p:nvPr>
        </p:nvSpPr>
        <p:spPr>
          <a:xfrm>
            <a:off x="1367971" y="1449387"/>
            <a:ext cx="4743450" cy="3989388"/>
          </a:xfrm>
        </p:spPr>
        <p:txBody>
          <a:bodyPr/>
          <a:lstStyle/>
          <a:p>
            <a:endParaRPr lang="en-US"/>
          </a:p>
        </p:txBody>
      </p:sp>
      <p:sp>
        <p:nvSpPr>
          <p:cNvPr id="22" name="Chart Placeholder 20">
            <a:extLst>
              <a:ext uri="{FF2B5EF4-FFF2-40B4-BE49-F238E27FC236}">
                <a16:creationId xmlns:a16="http://schemas.microsoft.com/office/drawing/2014/main" id="{66F4A531-691C-4096-B671-3AE5E1215CA2}"/>
              </a:ext>
            </a:extLst>
          </p:cNvPr>
          <p:cNvSpPr>
            <a:spLocks noGrp="1"/>
          </p:cNvSpPr>
          <p:nvPr>
            <p:ph type="chart" sz="quarter" idx="16"/>
          </p:nvPr>
        </p:nvSpPr>
        <p:spPr>
          <a:xfrm>
            <a:off x="6235764" y="1459108"/>
            <a:ext cx="4743450" cy="3989388"/>
          </a:xfrm>
        </p:spPr>
        <p:txBody>
          <a:bodyPr/>
          <a:lstStyle/>
          <a:p>
            <a:endParaRPr lang="en-US"/>
          </a:p>
        </p:txBody>
      </p:sp>
      <p:sp>
        <p:nvSpPr>
          <p:cNvPr id="3" name="Title 2">
            <a:extLst>
              <a:ext uri="{FF2B5EF4-FFF2-40B4-BE49-F238E27FC236}">
                <a16:creationId xmlns:a16="http://schemas.microsoft.com/office/drawing/2014/main" id="{CE048E84-813E-4742-92A8-4BBD28D97A4B}"/>
              </a:ext>
            </a:extLst>
          </p:cNvPr>
          <p:cNvSpPr>
            <a:spLocks noGrp="1"/>
          </p:cNvSpPr>
          <p:nvPr>
            <p:ph type="title" hasCustomPrompt="1"/>
          </p:nvPr>
        </p:nvSpPr>
        <p:spPr>
          <a:xfrm>
            <a:off x="698437" y="176212"/>
            <a:ext cx="10515600" cy="1325563"/>
          </a:xfrm>
        </p:spPr>
        <p:txBody>
          <a:bodyPr/>
          <a:lstStyle/>
          <a:p>
            <a:r>
              <a:rPr lang="en-US" dirty="0"/>
              <a:t>CLICK TO EDIT MASTER TITLE STYLE</a:t>
            </a:r>
          </a:p>
        </p:txBody>
      </p:sp>
    </p:spTree>
    <p:extLst>
      <p:ext uri="{BB962C8B-B14F-4D97-AF65-F5344CB8AC3E}">
        <p14:creationId xmlns:p14="http://schemas.microsoft.com/office/powerpoint/2010/main" val="3905266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C4C8AF3-6B1E-4736-93F1-4FA322592D49}"/>
              </a:ext>
            </a:extLst>
          </p:cNvPr>
          <p:cNvGraphicFramePr/>
          <p:nvPr userDrawn="1">
            <p:extLst>
              <p:ext uri="{D42A27DB-BD31-4B8C-83A1-F6EECF244321}">
                <p14:modId xmlns:p14="http://schemas.microsoft.com/office/powerpoint/2010/main" val="1010491196"/>
              </p:ext>
            </p:extLst>
          </p:nvPr>
        </p:nvGraphicFramePr>
        <p:xfrm>
          <a:off x="1367971" y="1597176"/>
          <a:ext cx="5575123" cy="377310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CE048E84-813E-4742-92A8-4BBD28D97A4B}"/>
              </a:ext>
            </a:extLst>
          </p:cNvPr>
          <p:cNvSpPr>
            <a:spLocks noGrp="1"/>
          </p:cNvSpPr>
          <p:nvPr>
            <p:ph type="title" hasCustomPrompt="1"/>
          </p:nvPr>
        </p:nvSpPr>
        <p:spPr>
          <a:xfrm>
            <a:off x="698437" y="176212"/>
            <a:ext cx="10515600" cy="1325563"/>
          </a:xfrm>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904F3A32-C372-4EA8-A318-139E1F3BF44E}"/>
              </a:ext>
            </a:extLst>
          </p:cNvPr>
          <p:cNvSpPr>
            <a:spLocks noGrp="1"/>
          </p:cNvSpPr>
          <p:nvPr>
            <p:ph type="ftr" sz="quarter" idx="10"/>
          </p:nvPr>
        </p:nvSpPr>
        <p:spPr/>
        <p:txBody>
          <a:bodyPr/>
          <a:lstStyle/>
          <a:p>
            <a:r>
              <a:rPr lang="en-US"/>
              <a:t>NCTCOG Presentation</a:t>
            </a:r>
            <a:endParaRPr lang="en-US" dirty="0"/>
          </a:p>
        </p:txBody>
      </p:sp>
      <p:sp>
        <p:nvSpPr>
          <p:cNvPr id="4" name="Slide Number Placeholder 3">
            <a:extLst>
              <a:ext uri="{FF2B5EF4-FFF2-40B4-BE49-F238E27FC236}">
                <a16:creationId xmlns:a16="http://schemas.microsoft.com/office/drawing/2014/main" id="{35D2685B-734C-44BC-9E00-1D4BDCCA5482}"/>
              </a:ext>
            </a:extLst>
          </p:cNvPr>
          <p:cNvSpPr>
            <a:spLocks noGrp="1"/>
          </p:cNvSpPr>
          <p:nvPr>
            <p:ph type="sldNum" sz="quarter" idx="11"/>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2447884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C4C8AF3-6B1E-4736-93F1-4FA322592D49}"/>
              </a:ext>
            </a:extLst>
          </p:cNvPr>
          <p:cNvGraphicFramePr/>
          <p:nvPr userDrawn="1">
            <p:extLst>
              <p:ext uri="{D42A27DB-BD31-4B8C-83A1-F6EECF244321}">
                <p14:modId xmlns:p14="http://schemas.microsoft.com/office/powerpoint/2010/main" val="2448232090"/>
              </p:ext>
            </p:extLst>
          </p:nvPr>
        </p:nvGraphicFramePr>
        <p:xfrm>
          <a:off x="1367971" y="1597176"/>
          <a:ext cx="5575123" cy="377310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CE048E84-813E-4742-92A8-4BBD28D97A4B}"/>
              </a:ext>
            </a:extLst>
          </p:cNvPr>
          <p:cNvSpPr>
            <a:spLocks noGrp="1"/>
          </p:cNvSpPr>
          <p:nvPr>
            <p:ph type="title" hasCustomPrompt="1"/>
          </p:nvPr>
        </p:nvSpPr>
        <p:spPr>
          <a:xfrm>
            <a:off x="698437" y="176212"/>
            <a:ext cx="10515600" cy="1325563"/>
          </a:xfrm>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904F3A32-C372-4EA8-A318-139E1F3BF44E}"/>
              </a:ext>
            </a:extLst>
          </p:cNvPr>
          <p:cNvSpPr>
            <a:spLocks noGrp="1"/>
          </p:cNvSpPr>
          <p:nvPr>
            <p:ph type="ftr" sz="quarter" idx="10"/>
          </p:nvPr>
        </p:nvSpPr>
        <p:spPr/>
        <p:txBody>
          <a:bodyPr/>
          <a:lstStyle/>
          <a:p>
            <a:r>
              <a:rPr lang="en-US"/>
              <a:t>NCTCOG Presentation</a:t>
            </a:r>
            <a:endParaRPr lang="en-US" dirty="0"/>
          </a:p>
        </p:txBody>
      </p:sp>
      <p:sp>
        <p:nvSpPr>
          <p:cNvPr id="4" name="Slide Number Placeholder 3">
            <a:extLst>
              <a:ext uri="{FF2B5EF4-FFF2-40B4-BE49-F238E27FC236}">
                <a16:creationId xmlns:a16="http://schemas.microsoft.com/office/drawing/2014/main" id="{35D2685B-734C-44BC-9E00-1D4BDCCA5482}"/>
              </a:ext>
            </a:extLst>
          </p:cNvPr>
          <p:cNvSpPr>
            <a:spLocks noGrp="1"/>
          </p:cNvSpPr>
          <p:nvPr>
            <p:ph type="sldNum" sz="quarter" idx="11"/>
          </p:nvPr>
        </p:nvSpPr>
        <p:spPr/>
        <p:txBody>
          <a:bodyPr/>
          <a:lstStyle/>
          <a:p>
            <a:fld id="{F7B4771B-AE04-41F8-8441-EC7D184086A2}" type="slidenum">
              <a:rPr lang="en-US" smtClean="0"/>
              <a:pPr/>
              <a:t>‹#›</a:t>
            </a:fld>
            <a:endParaRPr lang="en-US"/>
          </a:p>
        </p:txBody>
      </p:sp>
      <p:sp>
        <p:nvSpPr>
          <p:cNvPr id="6" name="Content Placeholder 5">
            <a:extLst>
              <a:ext uri="{FF2B5EF4-FFF2-40B4-BE49-F238E27FC236}">
                <a16:creationId xmlns:a16="http://schemas.microsoft.com/office/drawing/2014/main" id="{EA806CAA-43AF-446D-8DA1-681F54F03AD8}"/>
              </a:ext>
            </a:extLst>
          </p:cNvPr>
          <p:cNvSpPr>
            <a:spLocks noGrp="1"/>
          </p:cNvSpPr>
          <p:nvPr>
            <p:ph sz="quarter" idx="12"/>
          </p:nvPr>
        </p:nvSpPr>
        <p:spPr>
          <a:xfrm>
            <a:off x="698500" y="1597025"/>
            <a:ext cx="10515600" cy="45037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5554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C3A6CA-1BBE-4D10-BDF3-5D71031E5702}"/>
              </a:ext>
            </a:extLst>
          </p:cNvPr>
          <p:cNvSpPr txBox="1"/>
          <p:nvPr userDrawn="1"/>
        </p:nvSpPr>
        <p:spPr>
          <a:xfrm>
            <a:off x="1988457" y="1582057"/>
            <a:ext cx="184731" cy="369332"/>
          </a:xfrm>
          <a:prstGeom prst="rect">
            <a:avLst/>
          </a:prstGeom>
          <a:noFill/>
        </p:spPr>
        <p:txBody>
          <a:bodyPr wrap="none" rtlCol="0">
            <a:spAutoFit/>
          </a:bodyPr>
          <a:lstStyle/>
          <a:p>
            <a:endParaRPr lang="en-US" dirty="0"/>
          </a:p>
        </p:txBody>
      </p:sp>
      <p:cxnSp>
        <p:nvCxnSpPr>
          <p:cNvPr id="6" name="Straight Connector 5">
            <a:extLst>
              <a:ext uri="{FF2B5EF4-FFF2-40B4-BE49-F238E27FC236}">
                <a16:creationId xmlns:a16="http://schemas.microsoft.com/office/drawing/2014/main" id="{C813E05C-D988-416A-BF2C-FDFAF8921A69}"/>
              </a:ext>
            </a:extLst>
          </p:cNvPr>
          <p:cNvCxnSpPr/>
          <p:nvPr userDrawn="1"/>
        </p:nvCxnSpPr>
        <p:spPr>
          <a:xfrm>
            <a:off x="4339771" y="2386817"/>
            <a:ext cx="0" cy="2301297"/>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8563A2A-5573-4A49-973C-AD8025A0C8A3}"/>
              </a:ext>
            </a:extLst>
          </p:cNvPr>
          <p:cNvCxnSpPr/>
          <p:nvPr userDrawn="1"/>
        </p:nvCxnSpPr>
        <p:spPr>
          <a:xfrm>
            <a:off x="8091714" y="2386817"/>
            <a:ext cx="0" cy="2301297"/>
          </a:xfrm>
          <a:prstGeom prst="line">
            <a:avLst/>
          </a:prstGeom>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6ABADA31-1F20-4E9D-A781-11DF130B3726}"/>
              </a:ext>
            </a:extLst>
          </p:cNvPr>
          <p:cNvSpPr>
            <a:spLocks noGrp="1"/>
          </p:cNvSpPr>
          <p:nvPr>
            <p:ph type="title" hasCustomPrompt="1"/>
          </p:nvPr>
        </p:nvSpPr>
        <p:spPr>
          <a:xfrm>
            <a:off x="838200" y="263274"/>
            <a:ext cx="10515600" cy="1325563"/>
          </a:xfrm>
        </p:spPr>
        <p:txBody>
          <a:bodyPr/>
          <a:lstStyle>
            <a:lvl1pPr>
              <a:defRPr>
                <a:latin typeface="Raleway" panose="020B0503030101060003"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AB95601B-8718-48BB-8F08-FB129D685847}"/>
              </a:ext>
            </a:extLst>
          </p:cNvPr>
          <p:cNvSpPr>
            <a:spLocks noGrp="1"/>
          </p:cNvSpPr>
          <p:nvPr>
            <p:ph type="body" sz="quarter" idx="13" hasCustomPrompt="1"/>
          </p:nvPr>
        </p:nvSpPr>
        <p:spPr>
          <a:xfrm>
            <a:off x="783468" y="3522191"/>
            <a:ext cx="3316819" cy="1477612"/>
          </a:xfrm>
        </p:spPr>
        <p:txBody>
          <a:bodyPr>
            <a:noAutofit/>
          </a:bodyPr>
          <a:lstStyle>
            <a:lvl1pPr marL="0" indent="0" algn="ctr">
              <a:buNone/>
              <a:defRPr sz="2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p:txBody>
      </p:sp>
      <p:sp>
        <p:nvSpPr>
          <p:cNvPr id="18" name="Text Placeholder 4">
            <a:extLst>
              <a:ext uri="{FF2B5EF4-FFF2-40B4-BE49-F238E27FC236}">
                <a16:creationId xmlns:a16="http://schemas.microsoft.com/office/drawing/2014/main" id="{6F86CBA0-3338-4F66-85E6-15EF69E94B7A}"/>
              </a:ext>
            </a:extLst>
          </p:cNvPr>
          <p:cNvSpPr>
            <a:spLocks noGrp="1"/>
          </p:cNvSpPr>
          <p:nvPr>
            <p:ph type="body" sz="quarter" idx="14" hasCustomPrompt="1"/>
          </p:nvPr>
        </p:nvSpPr>
        <p:spPr>
          <a:xfrm>
            <a:off x="759701" y="2346817"/>
            <a:ext cx="3316819" cy="923355"/>
          </a:xfrm>
        </p:spPr>
        <p:txBody>
          <a:bodyPr>
            <a:noAutofit/>
          </a:bodyPr>
          <a:lstStyle>
            <a:lvl1pPr marL="0" indent="0" algn="ctr">
              <a:buNone/>
              <a:defRPr sz="6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100%</a:t>
            </a:r>
          </a:p>
        </p:txBody>
      </p:sp>
      <p:sp>
        <p:nvSpPr>
          <p:cNvPr id="19" name="Text Placeholder 4">
            <a:extLst>
              <a:ext uri="{FF2B5EF4-FFF2-40B4-BE49-F238E27FC236}">
                <a16:creationId xmlns:a16="http://schemas.microsoft.com/office/drawing/2014/main" id="{9D2801C0-D4C0-4210-8530-8ACE0F00DAD6}"/>
              </a:ext>
            </a:extLst>
          </p:cNvPr>
          <p:cNvSpPr>
            <a:spLocks noGrp="1"/>
          </p:cNvSpPr>
          <p:nvPr>
            <p:ph type="body" sz="quarter" idx="15" hasCustomPrompt="1"/>
          </p:nvPr>
        </p:nvSpPr>
        <p:spPr>
          <a:xfrm>
            <a:off x="4603023" y="3516705"/>
            <a:ext cx="3316819" cy="1477612"/>
          </a:xfrm>
        </p:spPr>
        <p:txBody>
          <a:bodyPr>
            <a:noAutofit/>
          </a:bodyPr>
          <a:lstStyle>
            <a:lvl1pPr marL="0" indent="0" algn="ctr">
              <a:buNone/>
              <a:defRPr sz="2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p:txBody>
      </p:sp>
      <p:sp>
        <p:nvSpPr>
          <p:cNvPr id="24" name="Text Placeholder 4">
            <a:extLst>
              <a:ext uri="{FF2B5EF4-FFF2-40B4-BE49-F238E27FC236}">
                <a16:creationId xmlns:a16="http://schemas.microsoft.com/office/drawing/2014/main" id="{75F6089B-714D-41D3-8AB4-52C778BD2EBB}"/>
              </a:ext>
            </a:extLst>
          </p:cNvPr>
          <p:cNvSpPr>
            <a:spLocks noGrp="1"/>
          </p:cNvSpPr>
          <p:nvPr>
            <p:ph type="body" sz="quarter" idx="16" hasCustomPrompt="1"/>
          </p:nvPr>
        </p:nvSpPr>
        <p:spPr>
          <a:xfrm>
            <a:off x="4579256" y="2341331"/>
            <a:ext cx="3316819" cy="923355"/>
          </a:xfrm>
        </p:spPr>
        <p:txBody>
          <a:bodyPr>
            <a:noAutofit/>
          </a:bodyPr>
          <a:lstStyle>
            <a:lvl1pPr marL="0" indent="0" algn="ctr">
              <a:buNone/>
              <a:defRPr sz="6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$79M</a:t>
            </a:r>
          </a:p>
        </p:txBody>
      </p:sp>
      <p:sp>
        <p:nvSpPr>
          <p:cNvPr id="25" name="Text Placeholder 4">
            <a:extLst>
              <a:ext uri="{FF2B5EF4-FFF2-40B4-BE49-F238E27FC236}">
                <a16:creationId xmlns:a16="http://schemas.microsoft.com/office/drawing/2014/main" id="{62DB542F-8215-4647-9F58-036F91C69175}"/>
              </a:ext>
            </a:extLst>
          </p:cNvPr>
          <p:cNvSpPr>
            <a:spLocks noGrp="1"/>
          </p:cNvSpPr>
          <p:nvPr>
            <p:ph type="body" sz="quarter" idx="17" hasCustomPrompt="1"/>
          </p:nvPr>
        </p:nvSpPr>
        <p:spPr>
          <a:xfrm>
            <a:off x="8331198" y="3487630"/>
            <a:ext cx="3316819" cy="1477612"/>
          </a:xfrm>
        </p:spPr>
        <p:txBody>
          <a:bodyPr>
            <a:noAutofit/>
          </a:bodyPr>
          <a:lstStyle>
            <a:lvl1pPr marL="0" indent="0" algn="ctr">
              <a:buNone/>
              <a:defRPr sz="2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p:txBody>
      </p:sp>
      <p:sp>
        <p:nvSpPr>
          <p:cNvPr id="26" name="Text Placeholder 4">
            <a:extLst>
              <a:ext uri="{FF2B5EF4-FFF2-40B4-BE49-F238E27FC236}">
                <a16:creationId xmlns:a16="http://schemas.microsoft.com/office/drawing/2014/main" id="{73D10BC6-A92E-4D4B-AA0E-E462EAD1B2B3}"/>
              </a:ext>
            </a:extLst>
          </p:cNvPr>
          <p:cNvSpPr>
            <a:spLocks noGrp="1"/>
          </p:cNvSpPr>
          <p:nvPr>
            <p:ph type="body" sz="quarter" idx="18" hasCustomPrompt="1"/>
          </p:nvPr>
        </p:nvSpPr>
        <p:spPr>
          <a:xfrm>
            <a:off x="8307431" y="2312256"/>
            <a:ext cx="3316819" cy="923355"/>
          </a:xfrm>
        </p:spPr>
        <p:txBody>
          <a:bodyPr>
            <a:noAutofit/>
          </a:bodyPr>
          <a:lstStyle>
            <a:lvl1pPr marL="0" indent="0" algn="ctr">
              <a:buNone/>
              <a:defRPr sz="6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5.5</a:t>
            </a:r>
          </a:p>
        </p:txBody>
      </p:sp>
      <p:sp>
        <p:nvSpPr>
          <p:cNvPr id="3" name="Footer Placeholder 2">
            <a:extLst>
              <a:ext uri="{FF2B5EF4-FFF2-40B4-BE49-F238E27FC236}">
                <a16:creationId xmlns:a16="http://schemas.microsoft.com/office/drawing/2014/main" id="{0C230451-9A5F-4E52-8CC5-EC5E0CF05A30}"/>
              </a:ext>
            </a:extLst>
          </p:cNvPr>
          <p:cNvSpPr>
            <a:spLocks noGrp="1"/>
          </p:cNvSpPr>
          <p:nvPr>
            <p:ph type="ftr" sz="quarter" idx="19"/>
          </p:nvPr>
        </p:nvSpPr>
        <p:spPr/>
        <p:txBody>
          <a:bodyPr/>
          <a:lstStyle/>
          <a:p>
            <a:r>
              <a:rPr lang="en-US"/>
              <a:t>NCTCOG Presentation</a:t>
            </a:r>
            <a:endParaRPr lang="en-US" dirty="0"/>
          </a:p>
        </p:txBody>
      </p:sp>
      <p:sp>
        <p:nvSpPr>
          <p:cNvPr id="7" name="Slide Number Placeholder 6">
            <a:extLst>
              <a:ext uri="{FF2B5EF4-FFF2-40B4-BE49-F238E27FC236}">
                <a16:creationId xmlns:a16="http://schemas.microsoft.com/office/drawing/2014/main" id="{956B04F8-CC5F-4476-AAB3-9457298FF7E9}"/>
              </a:ext>
            </a:extLst>
          </p:cNvPr>
          <p:cNvSpPr>
            <a:spLocks noGrp="1"/>
          </p:cNvSpPr>
          <p:nvPr>
            <p:ph type="sldNum" sz="quarter" idx="20"/>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2126474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C3A6CA-1BBE-4D10-BDF3-5D71031E5702}"/>
              </a:ext>
            </a:extLst>
          </p:cNvPr>
          <p:cNvSpPr txBox="1"/>
          <p:nvPr userDrawn="1"/>
        </p:nvSpPr>
        <p:spPr>
          <a:xfrm>
            <a:off x="1988457" y="1582057"/>
            <a:ext cx="184731" cy="369332"/>
          </a:xfrm>
          <a:prstGeom prst="rect">
            <a:avLst/>
          </a:prstGeom>
          <a:noFill/>
        </p:spPr>
        <p:txBody>
          <a:bodyPr wrap="none" rtlCol="0">
            <a:spAutoFit/>
          </a:bodyPr>
          <a:lstStyle/>
          <a:p>
            <a:endParaRPr lang="en-US" dirty="0"/>
          </a:p>
        </p:txBody>
      </p:sp>
      <p:sp>
        <p:nvSpPr>
          <p:cNvPr id="6" name="Content Placeholder 5">
            <a:extLst>
              <a:ext uri="{FF2B5EF4-FFF2-40B4-BE49-F238E27FC236}">
                <a16:creationId xmlns:a16="http://schemas.microsoft.com/office/drawing/2014/main" id="{D6B48E58-7910-424D-9AE4-A9E4E74DFF4D}"/>
              </a:ext>
            </a:extLst>
          </p:cNvPr>
          <p:cNvSpPr>
            <a:spLocks noGrp="1"/>
          </p:cNvSpPr>
          <p:nvPr>
            <p:ph sz="quarter" idx="13"/>
          </p:nvPr>
        </p:nvSpPr>
        <p:spPr>
          <a:xfrm>
            <a:off x="6096000" y="1778774"/>
            <a:ext cx="6080125" cy="4175939"/>
          </a:xfrm>
        </p:spPr>
        <p:txBody>
          <a:bodyPr/>
          <a:lstStyle>
            <a:lvl1pPr marL="0" indent="0">
              <a:buNone/>
              <a:defRPr/>
            </a:lvl1pPr>
          </a:lstStyle>
          <a:p>
            <a:pPr lvl="0"/>
            <a:endParaRPr lang="en-US" dirty="0"/>
          </a:p>
        </p:txBody>
      </p:sp>
      <p:sp>
        <p:nvSpPr>
          <p:cNvPr id="7" name="Title 6">
            <a:extLst>
              <a:ext uri="{FF2B5EF4-FFF2-40B4-BE49-F238E27FC236}">
                <a16:creationId xmlns:a16="http://schemas.microsoft.com/office/drawing/2014/main" id="{5840C69B-88BB-4FE0-9DC8-1CE81A2F6D74}"/>
              </a:ext>
            </a:extLst>
          </p:cNvPr>
          <p:cNvSpPr>
            <a:spLocks noGrp="1"/>
          </p:cNvSpPr>
          <p:nvPr>
            <p:ph type="title" hasCustomPrompt="1"/>
          </p:nvPr>
        </p:nvSpPr>
        <p:spPr>
          <a:xfrm>
            <a:off x="838200" y="283845"/>
            <a:ext cx="10515600" cy="1325563"/>
          </a:xfrm>
        </p:spPr>
        <p:txBody>
          <a:bodyPr/>
          <a:lstStyle>
            <a:lvl1pPr>
              <a:defRPr>
                <a:latin typeface="Raleway" panose="020B0503030101060003"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45995389-AD7F-468C-8AFB-6DA70E1853C4}"/>
              </a:ext>
            </a:extLst>
          </p:cNvPr>
          <p:cNvSpPr>
            <a:spLocks noGrp="1"/>
          </p:cNvSpPr>
          <p:nvPr>
            <p:ph type="body" sz="quarter" idx="14" hasCustomPrompt="1"/>
          </p:nvPr>
        </p:nvSpPr>
        <p:spPr>
          <a:xfrm>
            <a:off x="2173288" y="2530105"/>
            <a:ext cx="3292475" cy="868363"/>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a:p>
            <a:pPr lvl="0"/>
            <a:endParaRPr lang="en-US" dirty="0"/>
          </a:p>
        </p:txBody>
      </p:sp>
      <p:sp>
        <p:nvSpPr>
          <p:cNvPr id="23" name="Text Placeholder 11">
            <a:extLst>
              <a:ext uri="{FF2B5EF4-FFF2-40B4-BE49-F238E27FC236}">
                <a16:creationId xmlns:a16="http://schemas.microsoft.com/office/drawing/2014/main" id="{F66CFF4D-37F9-4477-AF50-436E04A4335C}"/>
              </a:ext>
            </a:extLst>
          </p:cNvPr>
          <p:cNvSpPr>
            <a:spLocks noGrp="1"/>
          </p:cNvSpPr>
          <p:nvPr>
            <p:ph type="body" sz="quarter" idx="15" hasCustomPrompt="1"/>
          </p:nvPr>
        </p:nvSpPr>
        <p:spPr>
          <a:xfrm>
            <a:off x="2173288" y="4544695"/>
            <a:ext cx="3292475" cy="868363"/>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a:p>
            <a:pPr lvl="0"/>
            <a:endParaRPr lang="en-US" dirty="0"/>
          </a:p>
        </p:txBody>
      </p:sp>
      <p:sp>
        <p:nvSpPr>
          <p:cNvPr id="29" name="Text Placeholder 11">
            <a:extLst>
              <a:ext uri="{FF2B5EF4-FFF2-40B4-BE49-F238E27FC236}">
                <a16:creationId xmlns:a16="http://schemas.microsoft.com/office/drawing/2014/main" id="{5CDDFF48-339D-4BB0-ACF6-3F87B8D11115}"/>
              </a:ext>
            </a:extLst>
          </p:cNvPr>
          <p:cNvSpPr>
            <a:spLocks noGrp="1"/>
          </p:cNvSpPr>
          <p:nvPr>
            <p:ph type="body" sz="quarter" idx="16" hasCustomPrompt="1"/>
          </p:nvPr>
        </p:nvSpPr>
        <p:spPr>
          <a:xfrm>
            <a:off x="2187486" y="3939065"/>
            <a:ext cx="3292475" cy="375444"/>
          </a:xfrm>
        </p:spPr>
        <p:txBody>
          <a:bodyPr/>
          <a:lstStyle>
            <a:lvl1pPr marL="0" indent="0">
              <a:buNone/>
              <a:defRPr sz="2000" b="1">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a:p>
            <a:pPr lvl="0"/>
            <a:endParaRPr lang="en-US" dirty="0"/>
          </a:p>
        </p:txBody>
      </p:sp>
      <p:sp>
        <p:nvSpPr>
          <p:cNvPr id="30" name="Text Placeholder 11">
            <a:extLst>
              <a:ext uri="{FF2B5EF4-FFF2-40B4-BE49-F238E27FC236}">
                <a16:creationId xmlns:a16="http://schemas.microsoft.com/office/drawing/2014/main" id="{0A9C4982-0982-405A-B752-793B6980BD0E}"/>
              </a:ext>
            </a:extLst>
          </p:cNvPr>
          <p:cNvSpPr>
            <a:spLocks noGrp="1"/>
          </p:cNvSpPr>
          <p:nvPr>
            <p:ph type="body" sz="quarter" idx="17" hasCustomPrompt="1"/>
          </p:nvPr>
        </p:nvSpPr>
        <p:spPr>
          <a:xfrm>
            <a:off x="2187486" y="1923416"/>
            <a:ext cx="3292475" cy="375444"/>
          </a:xfrm>
        </p:spPr>
        <p:txBody>
          <a:bodyPr/>
          <a:lstStyle>
            <a:lvl1pPr marL="0" indent="0">
              <a:buNone/>
              <a:defRPr sz="2000" b="1">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a:p>
            <a:pPr lvl="0"/>
            <a:endParaRPr lang="en-US" dirty="0"/>
          </a:p>
        </p:txBody>
      </p:sp>
      <p:sp>
        <p:nvSpPr>
          <p:cNvPr id="2" name="Footer Placeholder 1">
            <a:extLst>
              <a:ext uri="{FF2B5EF4-FFF2-40B4-BE49-F238E27FC236}">
                <a16:creationId xmlns:a16="http://schemas.microsoft.com/office/drawing/2014/main" id="{DE4CC868-B627-4AB4-985E-CDF3B0D8D7F0}"/>
              </a:ext>
            </a:extLst>
          </p:cNvPr>
          <p:cNvSpPr>
            <a:spLocks noGrp="1"/>
          </p:cNvSpPr>
          <p:nvPr>
            <p:ph type="ftr" sz="quarter" idx="18"/>
          </p:nvPr>
        </p:nvSpPr>
        <p:spPr/>
        <p:txBody>
          <a:bodyPr/>
          <a:lstStyle/>
          <a:p>
            <a:r>
              <a:rPr lang="en-US"/>
              <a:t>NCTCOG Presentation</a:t>
            </a:r>
            <a:endParaRPr lang="en-US" dirty="0"/>
          </a:p>
        </p:txBody>
      </p:sp>
      <p:sp>
        <p:nvSpPr>
          <p:cNvPr id="3" name="Slide Number Placeholder 2">
            <a:extLst>
              <a:ext uri="{FF2B5EF4-FFF2-40B4-BE49-F238E27FC236}">
                <a16:creationId xmlns:a16="http://schemas.microsoft.com/office/drawing/2014/main" id="{7456AF83-BBD7-488A-A8A5-2C5D296729B5}"/>
              </a:ext>
            </a:extLst>
          </p:cNvPr>
          <p:cNvSpPr>
            <a:spLocks noGrp="1"/>
          </p:cNvSpPr>
          <p:nvPr>
            <p:ph type="sldNum" sz="quarter" idx="19"/>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3019753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62B6EE7-E4BC-44C6-AF3E-723DC06DF2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8286133" y="-1"/>
            <a:ext cx="3905865" cy="3964615"/>
          </a:xfrm>
          <a:prstGeom prst="rect">
            <a:avLst/>
          </a:prstGeom>
        </p:spPr>
      </p:pic>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chemeClr val="accent5"/>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117431" y="1470025"/>
            <a:ext cx="4986337" cy="2983980"/>
          </a:xfrm>
        </p:spPr>
        <p:txBody>
          <a:bodyPr/>
          <a:lstStyle/>
          <a:p>
            <a:endParaRPr lang="en-US" dirty="0"/>
          </a:p>
        </p:txBody>
      </p:sp>
      <p:sp>
        <p:nvSpPr>
          <p:cNvPr id="14" name="Picture Placeholder 12">
            <a:extLst>
              <a:ext uri="{FF2B5EF4-FFF2-40B4-BE49-F238E27FC236}">
                <a16:creationId xmlns:a16="http://schemas.microsoft.com/office/drawing/2014/main" id="{6EDBE823-0DAA-4ECC-9D7C-70DB112091B0}"/>
              </a:ext>
            </a:extLst>
          </p:cNvPr>
          <p:cNvSpPr>
            <a:spLocks noGrp="1"/>
          </p:cNvSpPr>
          <p:nvPr>
            <p:ph type="pic" sz="quarter" idx="14"/>
          </p:nvPr>
        </p:nvSpPr>
        <p:spPr>
          <a:xfrm>
            <a:off x="838201" y="1470025"/>
            <a:ext cx="4986337" cy="2983982"/>
          </a:xfrm>
        </p:spPr>
        <p:txBody>
          <a:bodyPr/>
          <a:lstStyle/>
          <a:p>
            <a:endParaRPr lang="en-US" dirty="0"/>
          </a:p>
        </p:txBody>
      </p:sp>
      <p:sp>
        <p:nvSpPr>
          <p:cNvPr id="15" name="Text Placeholder 2">
            <a:extLst>
              <a:ext uri="{FF2B5EF4-FFF2-40B4-BE49-F238E27FC236}">
                <a16:creationId xmlns:a16="http://schemas.microsoft.com/office/drawing/2014/main" id="{53E1BF06-F785-4CE1-9D3B-E814EABCCB07}"/>
              </a:ext>
            </a:extLst>
          </p:cNvPr>
          <p:cNvSpPr>
            <a:spLocks noGrp="1"/>
          </p:cNvSpPr>
          <p:nvPr>
            <p:ph type="body" idx="1" hasCustomPrompt="1"/>
          </p:nvPr>
        </p:nvSpPr>
        <p:spPr>
          <a:xfrm>
            <a:off x="838201" y="4566686"/>
            <a:ext cx="4986336" cy="642107"/>
          </a:xfrm>
        </p:spPr>
        <p:txBody>
          <a:bodyPr anchor="b"/>
          <a:lstStyle>
            <a:lvl1pPr marL="0" indent="0">
              <a:buNone/>
              <a:defRPr sz="2400" b="1">
                <a:solidFill>
                  <a:schemeClr val="accent5"/>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19" name="Content Placeholder 2">
            <a:extLst>
              <a:ext uri="{FF2B5EF4-FFF2-40B4-BE49-F238E27FC236}">
                <a16:creationId xmlns:a16="http://schemas.microsoft.com/office/drawing/2014/main" id="{56C33072-B198-4FB4-AC6F-E2D623E35474}"/>
              </a:ext>
            </a:extLst>
          </p:cNvPr>
          <p:cNvSpPr>
            <a:spLocks noGrp="1"/>
          </p:cNvSpPr>
          <p:nvPr>
            <p:ph idx="15"/>
          </p:nvPr>
        </p:nvSpPr>
        <p:spPr>
          <a:xfrm>
            <a:off x="838200" y="5444770"/>
            <a:ext cx="4986337" cy="682625"/>
          </a:xfrm>
        </p:spPr>
        <p:txBody>
          <a:bodyPr>
            <a:noAutofit/>
          </a:bodyPr>
          <a:lstStyle>
            <a:lvl1pPr marL="0" indent="0" algn="l">
              <a:buNone/>
              <a:defRPr sz="2000">
                <a:solidFill>
                  <a:schemeClr val="accent5"/>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20" name="Content Placeholder 2">
            <a:extLst>
              <a:ext uri="{FF2B5EF4-FFF2-40B4-BE49-F238E27FC236}">
                <a16:creationId xmlns:a16="http://schemas.microsoft.com/office/drawing/2014/main" id="{076A7852-031C-436B-9AAF-1CAE5B0C6633}"/>
              </a:ext>
            </a:extLst>
          </p:cNvPr>
          <p:cNvSpPr>
            <a:spLocks noGrp="1"/>
          </p:cNvSpPr>
          <p:nvPr>
            <p:ph idx="16"/>
          </p:nvPr>
        </p:nvSpPr>
        <p:spPr>
          <a:xfrm>
            <a:off x="6117431" y="5481197"/>
            <a:ext cx="4986337" cy="682625"/>
          </a:xfrm>
        </p:spPr>
        <p:txBody>
          <a:bodyPr>
            <a:noAutofit/>
          </a:bodyPr>
          <a:lstStyle>
            <a:lvl1pPr marL="0" indent="0" algn="l">
              <a:buNone/>
              <a:defRPr sz="2000">
                <a:solidFill>
                  <a:schemeClr val="accent5"/>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21" name="Text Placeholder 2">
            <a:extLst>
              <a:ext uri="{FF2B5EF4-FFF2-40B4-BE49-F238E27FC236}">
                <a16:creationId xmlns:a16="http://schemas.microsoft.com/office/drawing/2014/main" id="{D103ABB0-352E-422B-AA00-867629CC1822}"/>
              </a:ext>
            </a:extLst>
          </p:cNvPr>
          <p:cNvSpPr>
            <a:spLocks noGrp="1"/>
          </p:cNvSpPr>
          <p:nvPr>
            <p:ph type="body" idx="17" hasCustomPrompt="1"/>
          </p:nvPr>
        </p:nvSpPr>
        <p:spPr>
          <a:xfrm>
            <a:off x="6096000" y="4566686"/>
            <a:ext cx="4986336" cy="642107"/>
          </a:xfrm>
        </p:spPr>
        <p:txBody>
          <a:bodyPr anchor="b"/>
          <a:lstStyle>
            <a:lvl1pPr marL="0" indent="0">
              <a:buNone/>
              <a:defRPr sz="2400" b="1">
                <a:solidFill>
                  <a:schemeClr val="accent5"/>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2" name="Footer Placeholder 1">
            <a:extLst>
              <a:ext uri="{FF2B5EF4-FFF2-40B4-BE49-F238E27FC236}">
                <a16:creationId xmlns:a16="http://schemas.microsoft.com/office/drawing/2014/main" id="{34038CCD-A0ED-43BC-9C2A-5875C50A5E86}"/>
              </a:ext>
            </a:extLst>
          </p:cNvPr>
          <p:cNvSpPr>
            <a:spLocks noGrp="1"/>
          </p:cNvSpPr>
          <p:nvPr>
            <p:ph type="ftr" sz="quarter" idx="18"/>
          </p:nvPr>
        </p:nvSpPr>
        <p:spPr/>
        <p:txBody>
          <a:bodyPr/>
          <a:lstStyle/>
          <a:p>
            <a:r>
              <a:rPr lang="en-US"/>
              <a:t>NCTCOG Presentation</a:t>
            </a:r>
            <a:endParaRPr lang="en-US" dirty="0"/>
          </a:p>
        </p:txBody>
      </p:sp>
      <p:sp>
        <p:nvSpPr>
          <p:cNvPr id="3" name="Slide Number Placeholder 2">
            <a:extLst>
              <a:ext uri="{FF2B5EF4-FFF2-40B4-BE49-F238E27FC236}">
                <a16:creationId xmlns:a16="http://schemas.microsoft.com/office/drawing/2014/main" id="{62F5A829-3AB7-4F4C-9077-C7444E32D2DC}"/>
              </a:ext>
            </a:extLst>
          </p:cNvPr>
          <p:cNvSpPr>
            <a:spLocks noGrp="1"/>
          </p:cNvSpPr>
          <p:nvPr>
            <p:ph type="sldNum" sz="quarter" idx="19"/>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952827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708D3-79B8-4F13-B587-BAD4BD2EDCC6}"/>
              </a:ext>
            </a:extLst>
          </p:cNvPr>
          <p:cNvSpPr>
            <a:spLocks noGrp="1"/>
          </p:cNvSpPr>
          <p:nvPr>
            <p:ph type="title" hasCustomPrompt="1"/>
          </p:nvPr>
        </p:nvSpPr>
        <p:spPr>
          <a:xfrm>
            <a:off x="838200" y="536575"/>
            <a:ext cx="10515600" cy="682625"/>
          </a:xfrm>
        </p:spPr>
        <p:txBody>
          <a:bodyPr/>
          <a:lstStyle>
            <a:lvl1pPr>
              <a:defRPr>
                <a:solidFill>
                  <a:schemeClr val="bg1"/>
                </a:solidFill>
                <a:latin typeface="Raleway" panose="020B0503030101060003" pitchFamily="34" charset="0"/>
              </a:defRPr>
            </a:lvl1pPr>
          </a:lstStyle>
          <a:p>
            <a:r>
              <a:rPr lang="en-US" dirty="0"/>
              <a:t>SLIDE TITLE</a:t>
            </a:r>
          </a:p>
        </p:txBody>
      </p:sp>
      <p:sp>
        <p:nvSpPr>
          <p:cNvPr id="3" name="Content Placeholder 2">
            <a:extLst>
              <a:ext uri="{FF2B5EF4-FFF2-40B4-BE49-F238E27FC236}">
                <a16:creationId xmlns:a16="http://schemas.microsoft.com/office/drawing/2014/main" id="{8536B29B-8A2A-4803-8283-C6EF072CA88F}"/>
              </a:ext>
            </a:extLst>
          </p:cNvPr>
          <p:cNvSpPr>
            <a:spLocks noGrp="1"/>
          </p:cNvSpPr>
          <p:nvPr>
            <p:ph idx="1"/>
          </p:nvPr>
        </p:nvSpPr>
        <p:spPr>
          <a:xfrm>
            <a:off x="838200" y="2114052"/>
            <a:ext cx="10515600" cy="1456461"/>
          </a:xfrm>
        </p:spPr>
        <p:txBody>
          <a:bodyPr/>
          <a:lstStyle>
            <a:lvl1pPr marL="0" indent="0">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accent1"/>
                </a:solidFill>
              </a:defRPr>
            </a:lvl2pPr>
            <a:lvl3pPr marL="914400" indent="0">
              <a:buNone/>
              <a:defRPr>
                <a:solidFill>
                  <a:srgbClr val="FFC000"/>
                </a:solidFill>
              </a:defRPr>
            </a:lvl3pPr>
            <a:lvl4pPr>
              <a:defRPr>
                <a:solidFill>
                  <a:schemeClr val="bg2">
                    <a:lumMod val="50000"/>
                  </a:schemeClr>
                </a:solidFill>
              </a:defRPr>
            </a:lvl4pPr>
            <a:lvl5pPr>
              <a:defRPr>
                <a:solidFill>
                  <a:schemeClr val="accent1"/>
                </a:solidFill>
              </a:defRPr>
            </a:lvl5pPr>
          </a:lstStyle>
          <a:p>
            <a:pPr lvl="0"/>
            <a:r>
              <a:rPr lang="en-US" dirty="0"/>
              <a:t>Click to edit Master text styles</a:t>
            </a:r>
          </a:p>
          <a:p>
            <a:pPr lvl="1"/>
            <a:r>
              <a:rPr lang="en-US" dirty="0"/>
              <a:t>Second level</a:t>
            </a:r>
          </a:p>
        </p:txBody>
      </p:sp>
      <p:sp>
        <p:nvSpPr>
          <p:cNvPr id="7" name="Content Placeholder 2">
            <a:extLst>
              <a:ext uri="{FF2B5EF4-FFF2-40B4-BE49-F238E27FC236}">
                <a16:creationId xmlns:a16="http://schemas.microsoft.com/office/drawing/2014/main" id="{53666ADF-4352-4DC6-AAB3-FFA789164D90}"/>
              </a:ext>
            </a:extLst>
          </p:cNvPr>
          <p:cNvSpPr>
            <a:spLocks noGrp="1"/>
          </p:cNvSpPr>
          <p:nvPr>
            <p:ph idx="13"/>
          </p:nvPr>
        </p:nvSpPr>
        <p:spPr>
          <a:xfrm>
            <a:off x="838200" y="4382634"/>
            <a:ext cx="10515600" cy="1456461"/>
          </a:xfrm>
        </p:spPr>
        <p:txBody>
          <a:bodyPr/>
          <a:lstStyle>
            <a:lvl1pPr marL="0" indent="0">
              <a:buNone/>
              <a:defRPr>
                <a:solidFill>
                  <a:schemeClr val="bg2"/>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accent1"/>
                </a:solidFill>
              </a:defRPr>
            </a:lvl2pPr>
            <a:lvl3pPr marL="914400" indent="0">
              <a:buNone/>
              <a:defRPr>
                <a:solidFill>
                  <a:srgbClr val="FFC000"/>
                </a:solidFill>
              </a:defRPr>
            </a:lvl3pPr>
            <a:lvl4pPr>
              <a:defRPr>
                <a:solidFill>
                  <a:schemeClr val="bg2">
                    <a:lumMod val="50000"/>
                  </a:schemeClr>
                </a:solidFill>
              </a:defRPr>
            </a:lvl4pPr>
            <a:lvl5pPr>
              <a:defRPr>
                <a:solidFill>
                  <a:schemeClr val="accent1"/>
                </a:solidFill>
              </a:defRPr>
            </a:lvl5pPr>
          </a:lstStyle>
          <a:p>
            <a:pPr lvl="0"/>
            <a:r>
              <a:rPr lang="en-US" dirty="0"/>
              <a:t>Click to edit Master text styles</a:t>
            </a:r>
          </a:p>
          <a:p>
            <a:pPr lvl="1"/>
            <a:r>
              <a:rPr lang="en-US" dirty="0"/>
              <a:t>Second level</a:t>
            </a:r>
          </a:p>
        </p:txBody>
      </p:sp>
      <p:sp>
        <p:nvSpPr>
          <p:cNvPr id="9" name="Title 1">
            <a:extLst>
              <a:ext uri="{FF2B5EF4-FFF2-40B4-BE49-F238E27FC236}">
                <a16:creationId xmlns:a16="http://schemas.microsoft.com/office/drawing/2014/main" id="{81773292-416A-4DC5-8618-C851CEA95468}"/>
              </a:ext>
            </a:extLst>
          </p:cNvPr>
          <p:cNvSpPr txBox="1">
            <a:spLocks/>
          </p:cNvSpPr>
          <p:nvPr userDrawn="1"/>
        </p:nvSpPr>
        <p:spPr>
          <a:xfrm>
            <a:off x="838200" y="1470568"/>
            <a:ext cx="10515600" cy="682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446A"/>
                </a:solidFill>
                <a:latin typeface="Raleway" panose="020B0503030101060003" pitchFamily="34" charset="0"/>
                <a:ea typeface="+mj-ea"/>
                <a:cs typeface="+mj-cs"/>
              </a:defRPr>
            </a:lvl1pPr>
          </a:lstStyle>
          <a:p>
            <a:r>
              <a:rPr lang="en-US" sz="2000" dirty="0">
                <a:solidFill>
                  <a:schemeClr val="bg1"/>
                </a:solidFill>
              </a:rPr>
              <a:t>SUBHEADER</a:t>
            </a:r>
          </a:p>
        </p:txBody>
      </p:sp>
      <p:sp>
        <p:nvSpPr>
          <p:cNvPr id="4" name="Title 1">
            <a:extLst>
              <a:ext uri="{FF2B5EF4-FFF2-40B4-BE49-F238E27FC236}">
                <a16:creationId xmlns:a16="http://schemas.microsoft.com/office/drawing/2014/main" id="{0F4B1653-56A7-4002-98AD-9A7970A7FCF2}"/>
              </a:ext>
            </a:extLst>
          </p:cNvPr>
          <p:cNvSpPr txBox="1">
            <a:spLocks/>
          </p:cNvSpPr>
          <p:nvPr userDrawn="1"/>
        </p:nvSpPr>
        <p:spPr>
          <a:xfrm>
            <a:off x="838200" y="3677670"/>
            <a:ext cx="10515600" cy="682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446A"/>
                </a:solidFill>
                <a:latin typeface="Raleway" panose="020B0503030101060003" pitchFamily="34" charset="0"/>
                <a:ea typeface="+mj-ea"/>
                <a:cs typeface="+mj-cs"/>
              </a:defRPr>
            </a:lvl1pPr>
          </a:lstStyle>
          <a:p>
            <a:r>
              <a:rPr lang="en-US" sz="2000" dirty="0">
                <a:solidFill>
                  <a:schemeClr val="bg1"/>
                </a:solidFill>
              </a:rPr>
              <a:t>SUBHEADER</a:t>
            </a:r>
          </a:p>
        </p:txBody>
      </p:sp>
      <p:sp>
        <p:nvSpPr>
          <p:cNvPr id="10" name="Footer Placeholder 9">
            <a:extLst>
              <a:ext uri="{FF2B5EF4-FFF2-40B4-BE49-F238E27FC236}">
                <a16:creationId xmlns:a16="http://schemas.microsoft.com/office/drawing/2014/main" id="{B687AB43-29F4-4031-BEBE-CB014064AC45}"/>
              </a:ext>
            </a:extLst>
          </p:cNvPr>
          <p:cNvSpPr>
            <a:spLocks noGrp="1"/>
          </p:cNvSpPr>
          <p:nvPr>
            <p:ph type="ftr" sz="quarter" idx="14"/>
          </p:nvPr>
        </p:nvSpPr>
        <p:spPr/>
        <p:txBody>
          <a:bodyPr/>
          <a:lstStyle/>
          <a:p>
            <a:r>
              <a:rPr lang="en-US"/>
              <a:t>NCTCOG Presentation</a:t>
            </a:r>
            <a:endParaRPr lang="en-US" dirty="0"/>
          </a:p>
        </p:txBody>
      </p:sp>
      <p:sp>
        <p:nvSpPr>
          <p:cNvPr id="11" name="Slide Number Placeholder 10">
            <a:extLst>
              <a:ext uri="{FF2B5EF4-FFF2-40B4-BE49-F238E27FC236}">
                <a16:creationId xmlns:a16="http://schemas.microsoft.com/office/drawing/2014/main" id="{532FAC0E-BC73-4574-8AFE-D7A4E766B2B9}"/>
              </a:ext>
            </a:extLst>
          </p:cNvPr>
          <p:cNvSpPr>
            <a:spLocks noGrp="1"/>
          </p:cNvSpPr>
          <p:nvPr>
            <p:ph type="sldNum" sz="quarter" idx="15"/>
          </p:nvPr>
        </p:nvSpPr>
        <p:spPr/>
        <p:txBody>
          <a:bodyPr/>
          <a:lstStyle/>
          <a:p>
            <a:fld id="{F7B4771B-AE04-41F8-8441-EC7D184086A2}" type="slidenum">
              <a:rPr lang="en-US" smtClean="0"/>
              <a:pPr/>
              <a:t>‹#›</a:t>
            </a:fld>
            <a:endParaRPr lang="en-US" dirty="0"/>
          </a:p>
        </p:txBody>
      </p:sp>
    </p:spTree>
    <p:extLst>
      <p:ext uri="{BB962C8B-B14F-4D97-AF65-F5344CB8AC3E}">
        <p14:creationId xmlns:p14="http://schemas.microsoft.com/office/powerpoint/2010/main" val="2957490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AB548DB-9743-4029-B44A-45BE319E9D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52" t="3354" r="52" b="16581"/>
          <a:stretch/>
        </p:blipFill>
        <p:spPr>
          <a:xfrm>
            <a:off x="0" y="-1"/>
            <a:ext cx="12192000" cy="6858000"/>
          </a:xfrm>
          <a:prstGeom prst="rect">
            <a:avLst/>
          </a:prstGeom>
        </p:spPr>
      </p:pic>
      <p:pic>
        <p:nvPicPr>
          <p:cNvPr id="9" name="Picture 8" descr="A picture containing outdoor, person, plane, boat&#10;&#10;Description automatically generated">
            <a:extLst>
              <a:ext uri="{FF2B5EF4-FFF2-40B4-BE49-F238E27FC236}">
                <a16:creationId xmlns:a16="http://schemas.microsoft.com/office/drawing/2014/main" id="{2ACE2B86-E523-40BC-8F55-8959DCC59F72}"/>
              </a:ext>
            </a:extLst>
          </p:cNvPr>
          <p:cNvPicPr>
            <a:picLocks noChangeAspect="1"/>
          </p:cNvPicPr>
          <p:nvPr userDrawn="1"/>
        </p:nvPicPr>
        <p:blipFill rotWithShape="1">
          <a:blip r:embed="rId4" cstate="screen">
            <a:alphaModFix amt="66000"/>
            <a:extLst>
              <a:ext uri="{28A0092B-C50C-407E-A947-70E740481C1C}">
                <a14:useLocalDpi xmlns:a14="http://schemas.microsoft.com/office/drawing/2010/main"/>
              </a:ext>
            </a:extLst>
          </a:blip>
          <a:srcRect/>
          <a:stretch/>
        </p:blipFill>
        <p:spPr>
          <a:xfrm flipH="1">
            <a:off x="-3" y="-33719"/>
            <a:ext cx="8795085" cy="4033609"/>
          </a:xfrm>
          <a:prstGeom prst="rect">
            <a:avLst/>
          </a:prstGeom>
        </p:spPr>
      </p:pic>
      <p:pic>
        <p:nvPicPr>
          <p:cNvPr id="12" name="Picture 11" descr="A train on the tracks in a city&#10;&#10;Description automatically generated">
            <a:extLst>
              <a:ext uri="{FF2B5EF4-FFF2-40B4-BE49-F238E27FC236}">
                <a16:creationId xmlns:a16="http://schemas.microsoft.com/office/drawing/2014/main" id="{BABF3EFD-B64E-4E6C-896D-82A2118DA096}"/>
              </a:ext>
            </a:extLst>
          </p:cNvPr>
          <p:cNvPicPr>
            <a:picLocks noChangeAspect="1"/>
          </p:cNvPicPr>
          <p:nvPr userDrawn="1"/>
        </p:nvPicPr>
        <p:blipFill rotWithShape="1">
          <a:blip r:embed="rId5" cstate="screen">
            <a:alphaModFix amt="70000"/>
            <a:extLst>
              <a:ext uri="{28A0092B-C50C-407E-A947-70E740481C1C}">
                <a14:useLocalDpi xmlns:a14="http://schemas.microsoft.com/office/drawing/2010/main"/>
              </a:ext>
            </a:extLst>
          </a:blip>
          <a:srcRect/>
          <a:stretch/>
        </p:blipFill>
        <p:spPr>
          <a:xfrm>
            <a:off x="-234475" y="2812159"/>
            <a:ext cx="6679534" cy="4461077"/>
          </a:xfrm>
          <a:prstGeom prst="rect">
            <a:avLst/>
          </a:prstGeom>
          <a:effectLst>
            <a:softEdge rad="317500"/>
          </a:effectLst>
        </p:spPr>
      </p:pic>
      <p:sp>
        <p:nvSpPr>
          <p:cNvPr id="11" name="Rectangle 10">
            <a:extLst>
              <a:ext uri="{FF2B5EF4-FFF2-40B4-BE49-F238E27FC236}">
                <a16:creationId xmlns:a16="http://schemas.microsoft.com/office/drawing/2014/main" id="{D07D7D1D-D711-4654-AC2D-47931020E26F}"/>
              </a:ext>
            </a:extLst>
          </p:cNvPr>
          <p:cNvSpPr/>
          <p:nvPr userDrawn="1"/>
        </p:nvSpPr>
        <p:spPr>
          <a:xfrm>
            <a:off x="-2061045" y="-96254"/>
            <a:ext cx="14611351" cy="7050506"/>
          </a:xfrm>
          <a:prstGeom prst="rect">
            <a:avLst/>
          </a:prstGeom>
          <a:gradFill flip="none" rotWithShape="1">
            <a:gsLst>
              <a:gs pos="0">
                <a:schemeClr val="bg1">
                  <a:alpha val="0"/>
                </a:schemeClr>
              </a:gs>
              <a:gs pos="58000">
                <a:srgbClr val="FFFFFF">
                  <a:alpha val="91000"/>
                </a:srgbClr>
              </a:gs>
              <a:gs pos="76000">
                <a:srgbClr val="FFFFF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26205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rgbClr val="0044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708D3-79B8-4F13-B587-BAD4BD2EDCC6}"/>
              </a:ext>
            </a:extLst>
          </p:cNvPr>
          <p:cNvSpPr>
            <a:spLocks noGrp="1"/>
          </p:cNvSpPr>
          <p:nvPr>
            <p:ph type="title" hasCustomPrompt="1"/>
          </p:nvPr>
        </p:nvSpPr>
        <p:spPr>
          <a:xfrm>
            <a:off x="838200" y="536575"/>
            <a:ext cx="10515600" cy="682625"/>
          </a:xfrm>
        </p:spPr>
        <p:txBody>
          <a:bodyPr/>
          <a:lstStyle>
            <a:lvl1pPr>
              <a:defRPr>
                <a:solidFill>
                  <a:schemeClr val="bg1"/>
                </a:solidFill>
                <a:latin typeface="Raleway" panose="020B0503030101060003" pitchFamily="34" charset="0"/>
              </a:defRPr>
            </a:lvl1pPr>
          </a:lstStyle>
          <a:p>
            <a:r>
              <a:rPr lang="en-US" dirty="0"/>
              <a:t>SLIDE TITLE</a:t>
            </a:r>
          </a:p>
        </p:txBody>
      </p:sp>
      <p:sp>
        <p:nvSpPr>
          <p:cNvPr id="3" name="Content Placeholder 2">
            <a:extLst>
              <a:ext uri="{FF2B5EF4-FFF2-40B4-BE49-F238E27FC236}">
                <a16:creationId xmlns:a16="http://schemas.microsoft.com/office/drawing/2014/main" id="{8536B29B-8A2A-4803-8283-C6EF072CA88F}"/>
              </a:ext>
            </a:extLst>
          </p:cNvPr>
          <p:cNvSpPr>
            <a:spLocks noGrp="1"/>
          </p:cNvSpPr>
          <p:nvPr>
            <p:ph idx="1"/>
          </p:nvPr>
        </p:nvSpPr>
        <p:spPr>
          <a:xfrm>
            <a:off x="838200" y="1617663"/>
            <a:ext cx="10515600" cy="4351338"/>
          </a:xfrm>
        </p:spPr>
        <p:txBody>
          <a:bodyPr/>
          <a:lstStyle>
            <a:lvl1pPr marL="0" indent="0">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rgbClr val="FFC000"/>
                </a:solidFill>
              </a:defRPr>
            </a:lvl3pPr>
            <a:lvl4pPr marL="1371600" indent="0">
              <a:buNone/>
              <a:defRPr>
                <a:solidFill>
                  <a:schemeClr val="bg1"/>
                </a:solidFill>
              </a:defRPr>
            </a:lvl4pPr>
            <a:lvl5pPr marL="1828800" indent="0">
              <a:buNone/>
              <a:defRPr>
                <a:solidFill>
                  <a:srgbClr val="FFC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B6738789-F524-4828-BC27-9D4E4246A160}"/>
              </a:ext>
            </a:extLst>
          </p:cNvPr>
          <p:cNvSpPr>
            <a:spLocks noGrp="1"/>
          </p:cNvSpPr>
          <p:nvPr>
            <p:ph type="ftr" sz="quarter" idx="10"/>
          </p:nvPr>
        </p:nvSpPr>
        <p:spPr/>
        <p:txBody>
          <a:bodyPr/>
          <a:lstStyle/>
          <a:p>
            <a:r>
              <a:rPr lang="en-US"/>
              <a:t>NCTCOG Presentation</a:t>
            </a:r>
            <a:endParaRPr lang="en-US" dirty="0"/>
          </a:p>
        </p:txBody>
      </p:sp>
      <p:sp>
        <p:nvSpPr>
          <p:cNvPr id="7" name="Slide Number Placeholder 6">
            <a:extLst>
              <a:ext uri="{FF2B5EF4-FFF2-40B4-BE49-F238E27FC236}">
                <a16:creationId xmlns:a16="http://schemas.microsoft.com/office/drawing/2014/main" id="{D37AA331-D59D-4888-A008-D84E46F79BD3}"/>
              </a:ext>
            </a:extLst>
          </p:cNvPr>
          <p:cNvSpPr>
            <a:spLocks noGrp="1"/>
          </p:cNvSpPr>
          <p:nvPr>
            <p:ph type="sldNum" sz="quarter" idx="11"/>
          </p:nvPr>
        </p:nvSpPr>
        <p:spPr/>
        <p:txBody>
          <a:bodyPr/>
          <a:lstStyle/>
          <a:p>
            <a:fld id="{F7B4771B-AE04-41F8-8441-EC7D184086A2}" type="slidenum">
              <a:rPr lang="en-US" smtClean="0"/>
              <a:pPr/>
              <a:t>‹#›</a:t>
            </a:fld>
            <a:endParaRPr lang="en-US" dirty="0"/>
          </a:p>
        </p:txBody>
      </p:sp>
    </p:spTree>
    <p:extLst>
      <p:ext uri="{BB962C8B-B14F-4D97-AF65-F5344CB8AC3E}">
        <p14:creationId xmlns:p14="http://schemas.microsoft.com/office/powerpoint/2010/main" val="332747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rgbClr val="00446A"/>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E3DFB5-B955-4901-9566-48BB004998A6}"/>
              </a:ext>
            </a:extLst>
          </p:cNvPr>
          <p:cNvSpPr>
            <a:spLocks noGrp="1"/>
          </p:cNvSpPr>
          <p:nvPr>
            <p:ph type="body" idx="1" hasCustomPrompt="1"/>
          </p:nvPr>
        </p:nvSpPr>
        <p:spPr>
          <a:xfrm>
            <a:off x="839788" y="1681163"/>
            <a:ext cx="5157787" cy="823912"/>
          </a:xfrm>
        </p:spPr>
        <p:txBody>
          <a:bodyPr anchor="b"/>
          <a:lstStyle>
            <a:lvl1pPr marL="0" indent="0">
              <a:buNone/>
              <a:defRPr sz="2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4" name="Content Placeholder 3">
            <a:extLst>
              <a:ext uri="{FF2B5EF4-FFF2-40B4-BE49-F238E27FC236}">
                <a16:creationId xmlns:a16="http://schemas.microsoft.com/office/drawing/2014/main" id="{D78AE0EC-A5E8-4A6B-8D36-BE7C8AAE865C}"/>
              </a:ext>
            </a:extLst>
          </p:cNvPr>
          <p:cNvSpPr>
            <a:spLocks noGrp="1"/>
          </p:cNvSpPr>
          <p:nvPr>
            <p:ph sz="half" idx="2"/>
          </p:nvPr>
        </p:nvSpPr>
        <p:spPr>
          <a:xfrm>
            <a:off x="839788" y="2505075"/>
            <a:ext cx="5157787" cy="3684588"/>
          </a:xfrm>
        </p:spPr>
        <p:txBody>
          <a:bodyPr/>
          <a:lstStyle>
            <a:lvl1pPr>
              <a:defRPr>
                <a:solidFill>
                  <a:schemeClr val="bg1"/>
                </a:solidFill>
                <a:latin typeface="Lato" panose="020F0502020204030203" pitchFamily="34" charset="0"/>
                <a:ea typeface="Lato" panose="020F0502020204030203" pitchFamily="34" charset="0"/>
                <a:cs typeface="Lato" panose="020F0502020204030203" pitchFamily="34" charset="0"/>
              </a:defRPr>
            </a:lvl1pPr>
            <a:lvl2pPr>
              <a:defRPr>
                <a:solidFill>
                  <a:srgbClr val="FFC000"/>
                </a:solidFill>
                <a:latin typeface="Lato" panose="020F0502020204030203" pitchFamily="34" charset="0"/>
                <a:ea typeface="Lato" panose="020F0502020204030203" pitchFamily="34" charset="0"/>
                <a:cs typeface="Lato" panose="020F0502020204030203" pitchFamily="34" charset="0"/>
              </a:defRPr>
            </a:lvl2pPr>
            <a:lvl3pPr>
              <a:defRPr>
                <a:solidFill>
                  <a:schemeClr val="bg1"/>
                </a:solidFill>
                <a:latin typeface="Lato" panose="020F0502020204030203" pitchFamily="34" charset="0"/>
                <a:ea typeface="Lato" panose="020F0502020204030203" pitchFamily="34" charset="0"/>
                <a:cs typeface="Lato" panose="020F0502020204030203" pitchFamily="34" charset="0"/>
              </a:defRPr>
            </a:lvl3pPr>
            <a:lvl4pPr>
              <a:defRPr>
                <a:solidFill>
                  <a:srgbClr val="FFC000"/>
                </a:solidFill>
                <a:latin typeface="Lato" panose="020F0502020204030203" pitchFamily="34" charset="0"/>
                <a:ea typeface="Lato" panose="020F0502020204030203" pitchFamily="34" charset="0"/>
                <a:cs typeface="Lato" panose="020F0502020204030203" pitchFamily="34" charset="0"/>
              </a:defRPr>
            </a:lvl4pPr>
            <a:lvl5pPr>
              <a:defRPr>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F9974319-6B78-4AF7-AD9A-34505EE9616A}"/>
              </a:ext>
            </a:extLst>
          </p:cNvPr>
          <p:cNvSpPr>
            <a:spLocks noGrp="1"/>
          </p:cNvSpPr>
          <p:nvPr>
            <p:ph type="title" hasCustomPrompt="1"/>
          </p:nvPr>
        </p:nvSpPr>
        <p:spPr>
          <a:xfrm>
            <a:off x="838200" y="536575"/>
            <a:ext cx="10515600" cy="682625"/>
          </a:xfrm>
        </p:spPr>
        <p:txBody>
          <a:bodyPr/>
          <a:lstStyle>
            <a:lvl1pPr>
              <a:defRPr>
                <a:solidFill>
                  <a:schemeClr val="bg1"/>
                </a:solidFill>
                <a:latin typeface="Raleway" panose="020B0503030101060003" pitchFamily="34" charset="0"/>
              </a:defRPr>
            </a:lvl1pPr>
          </a:lstStyle>
          <a:p>
            <a:r>
              <a:rPr lang="en-US" dirty="0"/>
              <a:t>SLIDE TITLE</a:t>
            </a:r>
          </a:p>
        </p:txBody>
      </p:sp>
      <p:sp>
        <p:nvSpPr>
          <p:cNvPr id="11" name="Text Placeholder 2">
            <a:extLst>
              <a:ext uri="{FF2B5EF4-FFF2-40B4-BE49-F238E27FC236}">
                <a16:creationId xmlns:a16="http://schemas.microsoft.com/office/drawing/2014/main" id="{D06AB6AD-D29B-46D7-91CC-28DE4D430654}"/>
              </a:ext>
            </a:extLst>
          </p:cNvPr>
          <p:cNvSpPr>
            <a:spLocks noGrp="1"/>
          </p:cNvSpPr>
          <p:nvPr>
            <p:ph type="body" idx="13" hasCustomPrompt="1"/>
          </p:nvPr>
        </p:nvSpPr>
        <p:spPr>
          <a:xfrm>
            <a:off x="6172200" y="1681163"/>
            <a:ext cx="5157787" cy="823912"/>
          </a:xfrm>
        </p:spPr>
        <p:txBody>
          <a:bodyPr anchor="b"/>
          <a:lstStyle>
            <a:lvl1pPr marL="0" indent="0">
              <a:buNone/>
              <a:defRPr sz="2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13" name="Content Placeholder 3">
            <a:extLst>
              <a:ext uri="{FF2B5EF4-FFF2-40B4-BE49-F238E27FC236}">
                <a16:creationId xmlns:a16="http://schemas.microsoft.com/office/drawing/2014/main" id="{119B9576-44FA-4D80-832E-09B96022F1CD}"/>
              </a:ext>
            </a:extLst>
          </p:cNvPr>
          <p:cNvSpPr>
            <a:spLocks noGrp="1"/>
          </p:cNvSpPr>
          <p:nvPr>
            <p:ph sz="half" idx="14"/>
          </p:nvPr>
        </p:nvSpPr>
        <p:spPr>
          <a:xfrm>
            <a:off x="6172199" y="2505075"/>
            <a:ext cx="5157787" cy="3684588"/>
          </a:xfrm>
        </p:spPr>
        <p:txBody>
          <a:bodyPr/>
          <a:lstStyle>
            <a:lvl1pPr>
              <a:defRPr>
                <a:solidFill>
                  <a:schemeClr val="bg1"/>
                </a:solidFill>
                <a:latin typeface="Lato" panose="020F0502020204030203" pitchFamily="34" charset="0"/>
                <a:ea typeface="Lato" panose="020F0502020204030203" pitchFamily="34" charset="0"/>
                <a:cs typeface="Lato" panose="020F0502020204030203" pitchFamily="34" charset="0"/>
              </a:defRPr>
            </a:lvl1pPr>
            <a:lvl2pPr>
              <a:defRPr>
                <a:solidFill>
                  <a:srgbClr val="FFC000"/>
                </a:solidFill>
                <a:latin typeface="Lato" panose="020F0502020204030203" pitchFamily="34" charset="0"/>
                <a:ea typeface="Lato" panose="020F0502020204030203" pitchFamily="34" charset="0"/>
                <a:cs typeface="Lato" panose="020F0502020204030203" pitchFamily="34" charset="0"/>
              </a:defRPr>
            </a:lvl2pPr>
            <a:lvl3pPr>
              <a:defRPr>
                <a:solidFill>
                  <a:schemeClr val="bg1"/>
                </a:solidFill>
                <a:latin typeface="Lato" panose="020F0502020204030203" pitchFamily="34" charset="0"/>
                <a:ea typeface="Lato" panose="020F0502020204030203" pitchFamily="34" charset="0"/>
                <a:cs typeface="Lato" panose="020F0502020204030203" pitchFamily="34" charset="0"/>
              </a:defRPr>
            </a:lvl3pPr>
            <a:lvl4pPr>
              <a:defRPr>
                <a:solidFill>
                  <a:srgbClr val="FFC000"/>
                </a:solidFill>
                <a:latin typeface="Lato" panose="020F0502020204030203" pitchFamily="34" charset="0"/>
                <a:ea typeface="Lato" panose="020F0502020204030203" pitchFamily="34" charset="0"/>
                <a:cs typeface="Lato" panose="020F0502020204030203" pitchFamily="34" charset="0"/>
              </a:defRPr>
            </a:lvl4pPr>
            <a:lvl5pPr>
              <a:defRPr>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15">
            <a:extLst>
              <a:ext uri="{FF2B5EF4-FFF2-40B4-BE49-F238E27FC236}">
                <a16:creationId xmlns:a16="http://schemas.microsoft.com/office/drawing/2014/main" id="{D32AF2BF-58AC-4B8A-A9F6-00A06A200822}"/>
              </a:ext>
            </a:extLst>
          </p:cNvPr>
          <p:cNvCxnSpPr/>
          <p:nvPr userDrawn="1"/>
        </p:nvCxnSpPr>
        <p:spPr>
          <a:xfrm>
            <a:off x="838200" y="6184900"/>
            <a:ext cx="10515600" cy="0"/>
          </a:xfrm>
          <a:prstGeom prst="line">
            <a:avLst/>
          </a:prstGeom>
        </p:spPr>
        <p:style>
          <a:lnRef idx="1">
            <a:schemeClr val="accent4"/>
          </a:lnRef>
          <a:fillRef idx="0">
            <a:schemeClr val="accent4"/>
          </a:fillRef>
          <a:effectRef idx="0">
            <a:schemeClr val="accent4"/>
          </a:effectRef>
          <a:fontRef idx="minor">
            <a:schemeClr val="tx1"/>
          </a:fontRef>
        </p:style>
      </p:cxnSp>
      <p:sp>
        <p:nvSpPr>
          <p:cNvPr id="2" name="Footer Placeholder 1">
            <a:extLst>
              <a:ext uri="{FF2B5EF4-FFF2-40B4-BE49-F238E27FC236}">
                <a16:creationId xmlns:a16="http://schemas.microsoft.com/office/drawing/2014/main" id="{EE0383DF-60EB-45B3-99B3-7BA142338F94}"/>
              </a:ext>
            </a:extLst>
          </p:cNvPr>
          <p:cNvSpPr>
            <a:spLocks noGrp="1"/>
          </p:cNvSpPr>
          <p:nvPr>
            <p:ph type="ftr" sz="quarter" idx="15"/>
          </p:nvPr>
        </p:nvSpPr>
        <p:spPr/>
        <p:txBody>
          <a:bodyPr/>
          <a:lstStyle/>
          <a:p>
            <a:r>
              <a:rPr lang="en-US"/>
              <a:t>NCTCOG Presentation</a:t>
            </a:r>
            <a:endParaRPr lang="en-US" dirty="0"/>
          </a:p>
        </p:txBody>
      </p:sp>
      <p:sp>
        <p:nvSpPr>
          <p:cNvPr id="5" name="Slide Number Placeholder 4">
            <a:extLst>
              <a:ext uri="{FF2B5EF4-FFF2-40B4-BE49-F238E27FC236}">
                <a16:creationId xmlns:a16="http://schemas.microsoft.com/office/drawing/2014/main" id="{868B4C3B-F137-4638-83C9-1BFA696BFB14}"/>
              </a:ext>
            </a:extLst>
          </p:cNvPr>
          <p:cNvSpPr>
            <a:spLocks noGrp="1"/>
          </p:cNvSpPr>
          <p:nvPr>
            <p:ph type="sldNum" sz="quarter" idx="16"/>
          </p:nvPr>
        </p:nvSpPr>
        <p:spPr/>
        <p:txBody>
          <a:bodyPr/>
          <a:lstStyle/>
          <a:p>
            <a:fld id="{F7B4771B-AE04-41F8-8441-EC7D184086A2}" type="slidenum">
              <a:rPr lang="en-US" smtClean="0"/>
              <a:pPr/>
              <a:t>‹#›</a:t>
            </a:fld>
            <a:endParaRPr lang="en-US" dirty="0"/>
          </a:p>
        </p:txBody>
      </p:sp>
    </p:spTree>
    <p:extLst>
      <p:ext uri="{BB962C8B-B14F-4D97-AF65-F5344CB8AC3E}">
        <p14:creationId xmlns:p14="http://schemas.microsoft.com/office/powerpoint/2010/main" val="3925500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rgbClr val="00446A"/>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4EDFF4B-FB69-4A2A-9103-60221DC4AE45}"/>
              </a:ext>
            </a:extLst>
          </p:cNvPr>
          <p:cNvSpPr>
            <a:spLocks noGrp="1"/>
          </p:cNvSpPr>
          <p:nvPr>
            <p:ph idx="1"/>
          </p:nvPr>
        </p:nvSpPr>
        <p:spPr>
          <a:xfrm>
            <a:off x="838201" y="4295548"/>
            <a:ext cx="2743199" cy="1764166"/>
          </a:xfrm>
        </p:spPr>
        <p:txBody>
          <a:bodyPr>
            <a:noAutofit/>
          </a:bodyPr>
          <a:lstStyle>
            <a:lvl1pPr marL="0" indent="0" algn="ctr">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8" name="Content Placeholder 2">
            <a:extLst>
              <a:ext uri="{FF2B5EF4-FFF2-40B4-BE49-F238E27FC236}">
                <a16:creationId xmlns:a16="http://schemas.microsoft.com/office/drawing/2014/main" id="{051C71CF-EC9A-4B8E-8F70-1605BBEE128F}"/>
              </a:ext>
            </a:extLst>
          </p:cNvPr>
          <p:cNvSpPr>
            <a:spLocks noGrp="1"/>
          </p:cNvSpPr>
          <p:nvPr>
            <p:ph idx="13"/>
          </p:nvPr>
        </p:nvSpPr>
        <p:spPr>
          <a:xfrm>
            <a:off x="4724400" y="4295548"/>
            <a:ext cx="2743199" cy="1764166"/>
          </a:xfrm>
        </p:spPr>
        <p:txBody>
          <a:bodyPr>
            <a:noAutofit/>
          </a:bodyPr>
          <a:lstStyle>
            <a:lvl1pPr marL="0" indent="0" algn="ctr">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D78BC913-60C6-4939-BCC3-E3AD44DD2054}"/>
              </a:ext>
            </a:extLst>
          </p:cNvPr>
          <p:cNvSpPr>
            <a:spLocks noGrp="1"/>
          </p:cNvSpPr>
          <p:nvPr>
            <p:ph idx="14"/>
          </p:nvPr>
        </p:nvSpPr>
        <p:spPr>
          <a:xfrm>
            <a:off x="8610600" y="4295548"/>
            <a:ext cx="2743199" cy="1764166"/>
          </a:xfrm>
        </p:spPr>
        <p:txBody>
          <a:bodyPr>
            <a:noAutofit/>
          </a:bodyPr>
          <a:lstStyle>
            <a:lvl1pPr marL="0" indent="0" algn="ctr">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5" name="Title 4">
            <a:extLst>
              <a:ext uri="{FF2B5EF4-FFF2-40B4-BE49-F238E27FC236}">
                <a16:creationId xmlns:a16="http://schemas.microsoft.com/office/drawing/2014/main" id="{1FF70944-3476-42AD-8015-B393E46E50EC}"/>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20" name="Text Placeholder 19">
            <a:extLst>
              <a:ext uri="{FF2B5EF4-FFF2-40B4-BE49-F238E27FC236}">
                <a16:creationId xmlns:a16="http://schemas.microsoft.com/office/drawing/2014/main" id="{8A7D7E6A-405D-4EE0-86DD-77F54087A113}"/>
              </a:ext>
            </a:extLst>
          </p:cNvPr>
          <p:cNvSpPr>
            <a:spLocks noGrp="1"/>
          </p:cNvSpPr>
          <p:nvPr>
            <p:ph type="body" sz="quarter" idx="15" hasCustomPrompt="1"/>
          </p:nvPr>
        </p:nvSpPr>
        <p:spPr>
          <a:xfrm>
            <a:off x="1488485" y="3634731"/>
            <a:ext cx="1127125" cy="428399"/>
          </a:xfrm>
        </p:spPr>
        <p:txBody>
          <a:bodyPr/>
          <a:lstStyle>
            <a:lvl1pPr marL="0" indent="0">
              <a:buNone/>
              <a:defRPr>
                <a:solidFill>
                  <a:schemeClr val="bg1"/>
                </a:solidFill>
                <a:latin typeface="Raleway" panose="020B0503030101060003" pitchFamily="34" charset="0"/>
              </a:defRPr>
            </a:lvl1pPr>
          </a:lstStyle>
          <a:p>
            <a:pPr lvl="0"/>
            <a:r>
              <a:rPr lang="en-US" dirty="0"/>
              <a:t>TITLE</a:t>
            </a:r>
          </a:p>
        </p:txBody>
      </p:sp>
      <p:sp>
        <p:nvSpPr>
          <p:cNvPr id="26" name="Text Placeholder 19">
            <a:extLst>
              <a:ext uri="{FF2B5EF4-FFF2-40B4-BE49-F238E27FC236}">
                <a16:creationId xmlns:a16="http://schemas.microsoft.com/office/drawing/2014/main" id="{029F55F2-DFEE-47D5-8123-52516224F616}"/>
              </a:ext>
            </a:extLst>
          </p:cNvPr>
          <p:cNvSpPr>
            <a:spLocks noGrp="1"/>
          </p:cNvSpPr>
          <p:nvPr>
            <p:ph type="body" sz="quarter" idx="16" hasCustomPrompt="1"/>
          </p:nvPr>
        </p:nvSpPr>
        <p:spPr>
          <a:xfrm>
            <a:off x="9418636" y="3637589"/>
            <a:ext cx="1127125" cy="428399"/>
          </a:xfrm>
        </p:spPr>
        <p:txBody>
          <a:bodyPr/>
          <a:lstStyle>
            <a:lvl1pPr marL="0" indent="0">
              <a:buNone/>
              <a:defRPr>
                <a:solidFill>
                  <a:schemeClr val="bg1"/>
                </a:solidFill>
                <a:latin typeface="Raleway" panose="020B0503030101060003" pitchFamily="34" charset="0"/>
              </a:defRPr>
            </a:lvl1pPr>
          </a:lstStyle>
          <a:p>
            <a:pPr lvl="0"/>
            <a:r>
              <a:rPr lang="en-US" dirty="0"/>
              <a:t>TITLE</a:t>
            </a:r>
          </a:p>
        </p:txBody>
      </p:sp>
      <p:sp>
        <p:nvSpPr>
          <p:cNvPr id="27" name="Text Placeholder 19">
            <a:extLst>
              <a:ext uri="{FF2B5EF4-FFF2-40B4-BE49-F238E27FC236}">
                <a16:creationId xmlns:a16="http://schemas.microsoft.com/office/drawing/2014/main" id="{E182BD4F-9BC9-4234-9BC1-471D7F35415D}"/>
              </a:ext>
            </a:extLst>
          </p:cNvPr>
          <p:cNvSpPr>
            <a:spLocks noGrp="1"/>
          </p:cNvSpPr>
          <p:nvPr>
            <p:ph type="body" sz="quarter" idx="17" hasCustomPrompt="1"/>
          </p:nvPr>
        </p:nvSpPr>
        <p:spPr>
          <a:xfrm>
            <a:off x="5532436" y="3632532"/>
            <a:ext cx="1127125" cy="428399"/>
          </a:xfrm>
        </p:spPr>
        <p:txBody>
          <a:bodyPr/>
          <a:lstStyle>
            <a:lvl1pPr marL="0" indent="0">
              <a:buNone/>
              <a:defRPr>
                <a:solidFill>
                  <a:schemeClr val="bg1"/>
                </a:solidFill>
                <a:latin typeface="Raleway" panose="020B0503030101060003" pitchFamily="34" charset="0"/>
              </a:defRPr>
            </a:lvl1pPr>
          </a:lstStyle>
          <a:p>
            <a:pPr lvl="0"/>
            <a:r>
              <a:rPr lang="en-US" dirty="0"/>
              <a:t>TITLE</a:t>
            </a:r>
          </a:p>
        </p:txBody>
      </p:sp>
      <p:sp>
        <p:nvSpPr>
          <p:cNvPr id="2" name="Footer Placeholder 1">
            <a:extLst>
              <a:ext uri="{FF2B5EF4-FFF2-40B4-BE49-F238E27FC236}">
                <a16:creationId xmlns:a16="http://schemas.microsoft.com/office/drawing/2014/main" id="{6E93DF98-CD98-4EE7-AF89-1383E497C348}"/>
              </a:ext>
            </a:extLst>
          </p:cNvPr>
          <p:cNvSpPr>
            <a:spLocks noGrp="1"/>
          </p:cNvSpPr>
          <p:nvPr>
            <p:ph type="ftr" sz="quarter" idx="18"/>
          </p:nvPr>
        </p:nvSpPr>
        <p:spPr/>
        <p:txBody>
          <a:bodyPr/>
          <a:lstStyle/>
          <a:p>
            <a:r>
              <a:rPr lang="en-US"/>
              <a:t>NCTCOG Presentation</a:t>
            </a:r>
            <a:endParaRPr lang="en-US" dirty="0"/>
          </a:p>
        </p:txBody>
      </p:sp>
      <p:sp>
        <p:nvSpPr>
          <p:cNvPr id="3" name="Slide Number Placeholder 2">
            <a:extLst>
              <a:ext uri="{FF2B5EF4-FFF2-40B4-BE49-F238E27FC236}">
                <a16:creationId xmlns:a16="http://schemas.microsoft.com/office/drawing/2014/main" id="{54A71E64-CD64-4289-B1B4-D0CCA10FA17F}"/>
              </a:ext>
            </a:extLst>
          </p:cNvPr>
          <p:cNvSpPr>
            <a:spLocks noGrp="1"/>
          </p:cNvSpPr>
          <p:nvPr>
            <p:ph type="sldNum" sz="quarter" idx="19"/>
          </p:nvPr>
        </p:nvSpPr>
        <p:spPr/>
        <p:txBody>
          <a:bodyPr/>
          <a:lstStyle/>
          <a:p>
            <a:fld id="{F7B4771B-AE04-41F8-8441-EC7D184086A2}" type="slidenum">
              <a:rPr lang="en-US" smtClean="0"/>
              <a:pPr/>
              <a:t>‹#›</a:t>
            </a:fld>
            <a:endParaRPr lang="en-US" dirty="0"/>
          </a:p>
        </p:txBody>
      </p:sp>
    </p:spTree>
    <p:extLst>
      <p:ext uri="{BB962C8B-B14F-4D97-AF65-F5344CB8AC3E}">
        <p14:creationId xmlns:p14="http://schemas.microsoft.com/office/powerpoint/2010/main" val="293425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Blank">
    <p:bg>
      <p:bgPr>
        <a:solidFill>
          <a:srgbClr val="0044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DEFCE-1645-432B-BF5C-6414510527C9}"/>
              </a:ext>
            </a:extLst>
          </p:cNvPr>
          <p:cNvSpPr>
            <a:spLocks noGrp="1"/>
          </p:cNvSpPr>
          <p:nvPr>
            <p:ph type="title" hasCustomPrompt="1"/>
          </p:nvPr>
        </p:nvSpPr>
        <p:spPr/>
        <p:txBody>
          <a:bodyPr/>
          <a:lstStyle>
            <a:lvl1pPr>
              <a:defRPr>
                <a:solidFill>
                  <a:schemeClr val="bg1"/>
                </a:solidFill>
                <a:latin typeface="Raleway" panose="020B0503030101060003" pitchFamily="34" charset="0"/>
              </a:defRPr>
            </a:lvl1pPr>
          </a:lstStyle>
          <a:p>
            <a:r>
              <a:rPr lang="en-US" dirty="0"/>
              <a:t>CLICK TO EDIT MASTER TITLE STYLE</a:t>
            </a:r>
          </a:p>
        </p:txBody>
      </p:sp>
      <p:sp>
        <p:nvSpPr>
          <p:cNvPr id="3" name="Footer Placeholder 2">
            <a:extLst>
              <a:ext uri="{FF2B5EF4-FFF2-40B4-BE49-F238E27FC236}">
                <a16:creationId xmlns:a16="http://schemas.microsoft.com/office/drawing/2014/main" id="{6AB72668-67C8-4E63-9956-66D8B8EE1142}"/>
              </a:ext>
            </a:extLst>
          </p:cNvPr>
          <p:cNvSpPr>
            <a:spLocks noGrp="1"/>
          </p:cNvSpPr>
          <p:nvPr>
            <p:ph type="ftr" sz="quarter" idx="10"/>
          </p:nvPr>
        </p:nvSpPr>
        <p:spPr/>
        <p:txBody>
          <a:bodyPr/>
          <a:lstStyle/>
          <a:p>
            <a:r>
              <a:rPr lang="en-US"/>
              <a:t>NCTCOG Presentation</a:t>
            </a:r>
            <a:endParaRPr lang="en-US" dirty="0"/>
          </a:p>
        </p:txBody>
      </p:sp>
      <p:sp>
        <p:nvSpPr>
          <p:cNvPr id="4" name="Slide Number Placeholder 3">
            <a:extLst>
              <a:ext uri="{FF2B5EF4-FFF2-40B4-BE49-F238E27FC236}">
                <a16:creationId xmlns:a16="http://schemas.microsoft.com/office/drawing/2014/main" id="{5148B7ED-DE02-437B-87EC-86D5731934A8}"/>
              </a:ext>
            </a:extLst>
          </p:cNvPr>
          <p:cNvSpPr>
            <a:spLocks noGrp="1"/>
          </p:cNvSpPr>
          <p:nvPr>
            <p:ph type="sldNum" sz="quarter" idx="11"/>
          </p:nvPr>
        </p:nvSpPr>
        <p:spPr/>
        <p:txBody>
          <a:bodyPr/>
          <a:lstStyle/>
          <a:p>
            <a:fld id="{F7B4771B-AE04-41F8-8441-EC7D184086A2}" type="slidenum">
              <a:rPr lang="en-US" smtClean="0"/>
              <a:pPr/>
              <a:t>‹#›</a:t>
            </a:fld>
            <a:endParaRPr lang="en-US" dirty="0"/>
          </a:p>
        </p:txBody>
      </p:sp>
    </p:spTree>
    <p:extLst>
      <p:ext uri="{BB962C8B-B14F-4D97-AF65-F5344CB8AC3E}">
        <p14:creationId xmlns:p14="http://schemas.microsoft.com/office/powerpoint/2010/main" val="1186737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B0BE1D5D-AA34-4A31-8811-757D85A70209}"/>
              </a:ext>
            </a:extLst>
          </p:cNvPr>
          <p:cNvSpPr>
            <a:spLocks noGrp="1"/>
          </p:cNvSpPr>
          <p:nvPr>
            <p:ph type="ftr" sz="quarter" idx="11"/>
          </p:nvPr>
        </p:nvSpPr>
        <p:spPr>
          <a:xfrm>
            <a:off x="1776323" y="6293612"/>
            <a:ext cx="4114800" cy="365125"/>
          </a:xfrm>
        </p:spPr>
        <p:txBody>
          <a:bodyPr/>
          <a:lstStyle>
            <a:lvl1pPr algn="l">
              <a:defRPr>
                <a:solidFill>
                  <a:schemeClr val="bg2"/>
                </a:solidFill>
              </a:defRPr>
            </a:lvl1pPr>
          </a:lstStyle>
          <a:p>
            <a:r>
              <a:rPr lang="en-US"/>
              <a:t>NCTCOG Presentation</a:t>
            </a:r>
            <a:endParaRPr lang="en-US" dirty="0"/>
          </a:p>
        </p:txBody>
      </p:sp>
      <p:sp>
        <p:nvSpPr>
          <p:cNvPr id="10" name="Slide Number Placeholder 5">
            <a:extLst>
              <a:ext uri="{FF2B5EF4-FFF2-40B4-BE49-F238E27FC236}">
                <a16:creationId xmlns:a16="http://schemas.microsoft.com/office/drawing/2014/main" id="{C150E5FD-F475-4265-8571-7EF58D7F62AE}"/>
              </a:ext>
            </a:extLst>
          </p:cNvPr>
          <p:cNvSpPr>
            <a:spLocks noGrp="1"/>
          </p:cNvSpPr>
          <p:nvPr>
            <p:ph type="sldNum" sz="quarter" idx="12"/>
          </p:nvPr>
        </p:nvSpPr>
        <p:spPr>
          <a:xfrm>
            <a:off x="8610600" y="6313170"/>
            <a:ext cx="2743200" cy="365125"/>
          </a:xfrm>
        </p:spPr>
        <p:txBody>
          <a:bodyPr/>
          <a:lstStyle>
            <a:lvl1pPr>
              <a:defRPr>
                <a:solidFill>
                  <a:schemeClr val="bg2"/>
                </a:solidFill>
              </a:defRPr>
            </a:lvl1pPr>
          </a:lstStyle>
          <a:p>
            <a:fld id="{F7B4771B-AE04-41F8-8441-EC7D184086A2}" type="slidenum">
              <a:rPr lang="en-US" smtClean="0"/>
              <a:pPr/>
              <a:t>‹#›</a:t>
            </a:fld>
            <a:endParaRPr lang="en-US"/>
          </a:p>
        </p:txBody>
      </p:sp>
      <p:sp>
        <p:nvSpPr>
          <p:cNvPr id="4" name="TextBox 3">
            <a:extLst>
              <a:ext uri="{FF2B5EF4-FFF2-40B4-BE49-F238E27FC236}">
                <a16:creationId xmlns:a16="http://schemas.microsoft.com/office/drawing/2014/main" id="{43C3A6CA-1BBE-4D10-BDF3-5D71031E5702}"/>
              </a:ext>
            </a:extLst>
          </p:cNvPr>
          <p:cNvSpPr txBox="1"/>
          <p:nvPr userDrawn="1"/>
        </p:nvSpPr>
        <p:spPr>
          <a:xfrm>
            <a:off x="1988457" y="1582057"/>
            <a:ext cx="184731" cy="369332"/>
          </a:xfrm>
          <a:prstGeom prst="rect">
            <a:avLst/>
          </a:prstGeom>
          <a:noFill/>
        </p:spPr>
        <p:txBody>
          <a:bodyPr wrap="none" rtlCol="0">
            <a:spAutoFit/>
          </a:bodyPr>
          <a:lstStyle/>
          <a:p>
            <a:endParaRPr lang="en-US" dirty="0"/>
          </a:p>
        </p:txBody>
      </p:sp>
      <p:sp>
        <p:nvSpPr>
          <p:cNvPr id="6" name="Content Placeholder 5">
            <a:extLst>
              <a:ext uri="{FF2B5EF4-FFF2-40B4-BE49-F238E27FC236}">
                <a16:creationId xmlns:a16="http://schemas.microsoft.com/office/drawing/2014/main" id="{D6B48E58-7910-424D-9AE4-A9E4E74DFF4D}"/>
              </a:ext>
            </a:extLst>
          </p:cNvPr>
          <p:cNvSpPr>
            <a:spLocks noGrp="1"/>
          </p:cNvSpPr>
          <p:nvPr>
            <p:ph sz="quarter" idx="13"/>
          </p:nvPr>
        </p:nvSpPr>
        <p:spPr>
          <a:xfrm>
            <a:off x="6096000" y="1778774"/>
            <a:ext cx="6080125" cy="4175939"/>
          </a:xfrm>
        </p:spPr>
        <p:txBody>
          <a:bodyPr/>
          <a:lstStyle>
            <a:lvl1pPr marL="0" indent="0">
              <a:buNone/>
              <a:defRPr/>
            </a:lvl1pPr>
          </a:lstStyle>
          <a:p>
            <a:pPr lvl="0"/>
            <a:endParaRPr lang="en-US" dirty="0"/>
          </a:p>
        </p:txBody>
      </p:sp>
      <p:sp>
        <p:nvSpPr>
          <p:cNvPr id="7" name="Title 6">
            <a:extLst>
              <a:ext uri="{FF2B5EF4-FFF2-40B4-BE49-F238E27FC236}">
                <a16:creationId xmlns:a16="http://schemas.microsoft.com/office/drawing/2014/main" id="{5840C69B-88BB-4FE0-9DC8-1CE81A2F6D74}"/>
              </a:ext>
            </a:extLst>
          </p:cNvPr>
          <p:cNvSpPr>
            <a:spLocks noGrp="1"/>
          </p:cNvSpPr>
          <p:nvPr>
            <p:ph type="title" hasCustomPrompt="1"/>
          </p:nvPr>
        </p:nvSpPr>
        <p:spPr>
          <a:xfrm>
            <a:off x="838200" y="283845"/>
            <a:ext cx="10515600" cy="1325563"/>
          </a:xfrm>
        </p:spPr>
        <p:txBody>
          <a:bodyPr/>
          <a:lstStyle>
            <a:lvl1pPr>
              <a:defRPr>
                <a:latin typeface="Raleway" panose="020B0503030101060003"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45995389-AD7F-468C-8AFB-6DA70E1853C4}"/>
              </a:ext>
            </a:extLst>
          </p:cNvPr>
          <p:cNvSpPr>
            <a:spLocks noGrp="1"/>
          </p:cNvSpPr>
          <p:nvPr>
            <p:ph type="body" sz="quarter" idx="14" hasCustomPrompt="1"/>
          </p:nvPr>
        </p:nvSpPr>
        <p:spPr>
          <a:xfrm>
            <a:off x="2173288" y="2530105"/>
            <a:ext cx="3292475" cy="868363"/>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a:p>
            <a:pPr lvl="0"/>
            <a:endParaRPr lang="en-US" dirty="0"/>
          </a:p>
        </p:txBody>
      </p:sp>
      <p:sp>
        <p:nvSpPr>
          <p:cNvPr id="23" name="Text Placeholder 11">
            <a:extLst>
              <a:ext uri="{FF2B5EF4-FFF2-40B4-BE49-F238E27FC236}">
                <a16:creationId xmlns:a16="http://schemas.microsoft.com/office/drawing/2014/main" id="{F66CFF4D-37F9-4477-AF50-436E04A4335C}"/>
              </a:ext>
            </a:extLst>
          </p:cNvPr>
          <p:cNvSpPr>
            <a:spLocks noGrp="1"/>
          </p:cNvSpPr>
          <p:nvPr>
            <p:ph type="body" sz="quarter" idx="15" hasCustomPrompt="1"/>
          </p:nvPr>
        </p:nvSpPr>
        <p:spPr>
          <a:xfrm>
            <a:off x="2173288" y="4544695"/>
            <a:ext cx="3292475" cy="868363"/>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a:p>
            <a:pPr lvl="0"/>
            <a:endParaRPr lang="en-US" dirty="0"/>
          </a:p>
        </p:txBody>
      </p:sp>
      <p:sp>
        <p:nvSpPr>
          <p:cNvPr id="29" name="Text Placeholder 11">
            <a:extLst>
              <a:ext uri="{FF2B5EF4-FFF2-40B4-BE49-F238E27FC236}">
                <a16:creationId xmlns:a16="http://schemas.microsoft.com/office/drawing/2014/main" id="{5CDDFF48-339D-4BB0-ACF6-3F87B8D11115}"/>
              </a:ext>
            </a:extLst>
          </p:cNvPr>
          <p:cNvSpPr>
            <a:spLocks noGrp="1"/>
          </p:cNvSpPr>
          <p:nvPr>
            <p:ph type="body" sz="quarter" idx="16" hasCustomPrompt="1"/>
          </p:nvPr>
        </p:nvSpPr>
        <p:spPr>
          <a:xfrm>
            <a:off x="2187486" y="3939065"/>
            <a:ext cx="3292475" cy="375444"/>
          </a:xfrm>
        </p:spPr>
        <p:txBody>
          <a:bodyPr/>
          <a:lstStyle>
            <a:lvl1pPr marL="0" indent="0">
              <a:buNone/>
              <a:defRPr sz="2000" b="1">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a:p>
            <a:pPr lvl="0"/>
            <a:endParaRPr lang="en-US" dirty="0"/>
          </a:p>
        </p:txBody>
      </p:sp>
      <p:sp>
        <p:nvSpPr>
          <p:cNvPr id="30" name="Text Placeholder 11">
            <a:extLst>
              <a:ext uri="{FF2B5EF4-FFF2-40B4-BE49-F238E27FC236}">
                <a16:creationId xmlns:a16="http://schemas.microsoft.com/office/drawing/2014/main" id="{0A9C4982-0982-405A-B752-793B6980BD0E}"/>
              </a:ext>
            </a:extLst>
          </p:cNvPr>
          <p:cNvSpPr>
            <a:spLocks noGrp="1"/>
          </p:cNvSpPr>
          <p:nvPr>
            <p:ph type="body" sz="quarter" idx="17" hasCustomPrompt="1"/>
          </p:nvPr>
        </p:nvSpPr>
        <p:spPr>
          <a:xfrm>
            <a:off x="2187486" y="1923416"/>
            <a:ext cx="3292475" cy="375444"/>
          </a:xfrm>
        </p:spPr>
        <p:txBody>
          <a:bodyPr/>
          <a:lstStyle>
            <a:lvl1pPr marL="0" indent="0">
              <a:buNone/>
              <a:defRPr sz="2000" b="1">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a:p>
            <a:pPr lvl="0"/>
            <a:endParaRPr lang="en-US" dirty="0"/>
          </a:p>
        </p:txBody>
      </p:sp>
    </p:spTree>
    <p:extLst>
      <p:ext uri="{BB962C8B-B14F-4D97-AF65-F5344CB8AC3E}">
        <p14:creationId xmlns:p14="http://schemas.microsoft.com/office/powerpoint/2010/main" val="1861226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Blank">
    <p:bg>
      <p:bgPr>
        <a:solidFill>
          <a:srgbClr val="00446A"/>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C4C8AF3-6B1E-4736-93F1-4FA322592D49}"/>
              </a:ext>
            </a:extLst>
          </p:cNvPr>
          <p:cNvGraphicFramePr/>
          <p:nvPr userDrawn="1">
            <p:extLst>
              <p:ext uri="{D42A27DB-BD31-4B8C-83A1-F6EECF244321}">
                <p14:modId xmlns:p14="http://schemas.microsoft.com/office/powerpoint/2010/main" val="2125602666"/>
              </p:ext>
            </p:extLst>
          </p:nvPr>
        </p:nvGraphicFramePr>
        <p:xfrm>
          <a:off x="1367971" y="1597176"/>
          <a:ext cx="5575123" cy="3773109"/>
        </p:xfrm>
        <a:graphic>
          <a:graphicData uri="http://schemas.openxmlformats.org/drawingml/2006/chart">
            <c:chart xmlns:c="http://schemas.openxmlformats.org/drawingml/2006/chart" xmlns:r="http://schemas.openxmlformats.org/officeDocument/2006/relationships" r:id="rId2"/>
          </a:graphicData>
        </a:graphic>
      </p:graphicFrame>
      <p:sp>
        <p:nvSpPr>
          <p:cNvPr id="13" name="Content Placeholder 2">
            <a:extLst>
              <a:ext uri="{FF2B5EF4-FFF2-40B4-BE49-F238E27FC236}">
                <a16:creationId xmlns:a16="http://schemas.microsoft.com/office/drawing/2014/main" id="{D1889010-E652-4594-A12C-B3E0EBB164A0}"/>
              </a:ext>
            </a:extLst>
          </p:cNvPr>
          <p:cNvSpPr>
            <a:spLocks noGrp="1"/>
          </p:cNvSpPr>
          <p:nvPr>
            <p:ph idx="13"/>
          </p:nvPr>
        </p:nvSpPr>
        <p:spPr>
          <a:xfrm>
            <a:off x="6550090" y="5656829"/>
            <a:ext cx="4114799" cy="243870"/>
          </a:xfrm>
        </p:spPr>
        <p:txBody>
          <a:bodyPr>
            <a:noAutofit/>
          </a:bodyPr>
          <a:lstStyle>
            <a:lvl1pPr marL="0" indent="0" algn="ctr">
              <a:buNone/>
              <a:defRPr sz="12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14" name="Content Placeholder 2">
            <a:extLst>
              <a:ext uri="{FF2B5EF4-FFF2-40B4-BE49-F238E27FC236}">
                <a16:creationId xmlns:a16="http://schemas.microsoft.com/office/drawing/2014/main" id="{7852C67F-6BF5-4BB4-94E3-44179F075C2E}"/>
              </a:ext>
            </a:extLst>
          </p:cNvPr>
          <p:cNvSpPr>
            <a:spLocks noGrp="1"/>
          </p:cNvSpPr>
          <p:nvPr>
            <p:ph idx="14"/>
          </p:nvPr>
        </p:nvSpPr>
        <p:spPr>
          <a:xfrm>
            <a:off x="1636746" y="5656829"/>
            <a:ext cx="4114799" cy="297883"/>
          </a:xfrm>
        </p:spPr>
        <p:txBody>
          <a:bodyPr>
            <a:noAutofit/>
          </a:bodyPr>
          <a:lstStyle>
            <a:lvl1pPr marL="0" indent="0" algn="ctr">
              <a:buNone/>
              <a:defRPr sz="12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2" name="Title 1">
            <a:extLst>
              <a:ext uri="{FF2B5EF4-FFF2-40B4-BE49-F238E27FC236}">
                <a16:creationId xmlns:a16="http://schemas.microsoft.com/office/drawing/2014/main" id="{8C0DEFCE-1645-432B-BF5C-6414510527C9}"/>
              </a:ext>
            </a:extLst>
          </p:cNvPr>
          <p:cNvSpPr>
            <a:spLocks noGrp="1"/>
          </p:cNvSpPr>
          <p:nvPr>
            <p:ph type="title" hasCustomPrompt="1"/>
          </p:nvPr>
        </p:nvSpPr>
        <p:spPr/>
        <p:txBody>
          <a:bodyPr/>
          <a:lstStyle>
            <a:lvl1pPr>
              <a:defRPr>
                <a:solidFill>
                  <a:schemeClr val="bg1"/>
                </a:solidFill>
                <a:latin typeface="Raleway" panose="020B0503030101060003" pitchFamily="34" charset="0"/>
              </a:defRPr>
            </a:lvl1pPr>
          </a:lstStyle>
          <a:p>
            <a:r>
              <a:rPr lang="en-US" dirty="0"/>
              <a:t>CLICK TO EDIT MASTER TITLE STYLE</a:t>
            </a:r>
          </a:p>
        </p:txBody>
      </p:sp>
      <p:sp>
        <p:nvSpPr>
          <p:cNvPr id="12" name="Chart Placeholder 20">
            <a:extLst>
              <a:ext uri="{FF2B5EF4-FFF2-40B4-BE49-F238E27FC236}">
                <a16:creationId xmlns:a16="http://schemas.microsoft.com/office/drawing/2014/main" id="{B6AA9188-DF0D-4DA2-A54F-6817D4D583D8}"/>
              </a:ext>
            </a:extLst>
          </p:cNvPr>
          <p:cNvSpPr>
            <a:spLocks noGrp="1"/>
          </p:cNvSpPr>
          <p:nvPr>
            <p:ph type="chart" sz="quarter" idx="15"/>
          </p:nvPr>
        </p:nvSpPr>
        <p:spPr>
          <a:xfrm>
            <a:off x="1367971" y="1449387"/>
            <a:ext cx="4743450" cy="3989388"/>
          </a:xfrm>
        </p:spPr>
        <p:txBody>
          <a:bodyPr/>
          <a:lstStyle/>
          <a:p>
            <a:endParaRPr lang="en-US"/>
          </a:p>
        </p:txBody>
      </p:sp>
      <p:sp>
        <p:nvSpPr>
          <p:cNvPr id="15" name="Chart Placeholder 20">
            <a:extLst>
              <a:ext uri="{FF2B5EF4-FFF2-40B4-BE49-F238E27FC236}">
                <a16:creationId xmlns:a16="http://schemas.microsoft.com/office/drawing/2014/main" id="{18EF15A2-4338-4703-8942-A6E9EC4E1560}"/>
              </a:ext>
            </a:extLst>
          </p:cNvPr>
          <p:cNvSpPr>
            <a:spLocks noGrp="1"/>
          </p:cNvSpPr>
          <p:nvPr>
            <p:ph type="chart" sz="quarter" idx="16"/>
          </p:nvPr>
        </p:nvSpPr>
        <p:spPr>
          <a:xfrm>
            <a:off x="6235764" y="1459108"/>
            <a:ext cx="4743450" cy="3989388"/>
          </a:xfrm>
        </p:spPr>
        <p:txBody>
          <a:bodyPr/>
          <a:lstStyle/>
          <a:p>
            <a:endParaRPr lang="en-US"/>
          </a:p>
        </p:txBody>
      </p:sp>
      <p:sp>
        <p:nvSpPr>
          <p:cNvPr id="3" name="Footer Placeholder 2">
            <a:extLst>
              <a:ext uri="{FF2B5EF4-FFF2-40B4-BE49-F238E27FC236}">
                <a16:creationId xmlns:a16="http://schemas.microsoft.com/office/drawing/2014/main" id="{2E7E83F7-797F-4558-8BB0-2C9FC416BBCD}"/>
              </a:ext>
            </a:extLst>
          </p:cNvPr>
          <p:cNvSpPr>
            <a:spLocks noGrp="1"/>
          </p:cNvSpPr>
          <p:nvPr>
            <p:ph type="ftr" sz="quarter" idx="17"/>
          </p:nvPr>
        </p:nvSpPr>
        <p:spPr/>
        <p:txBody>
          <a:bodyPr/>
          <a:lstStyle/>
          <a:p>
            <a:r>
              <a:rPr lang="en-US"/>
              <a:t>NCTCOG Presentation</a:t>
            </a:r>
            <a:endParaRPr lang="en-US" dirty="0"/>
          </a:p>
        </p:txBody>
      </p:sp>
      <p:sp>
        <p:nvSpPr>
          <p:cNvPr id="4" name="Slide Number Placeholder 3">
            <a:extLst>
              <a:ext uri="{FF2B5EF4-FFF2-40B4-BE49-F238E27FC236}">
                <a16:creationId xmlns:a16="http://schemas.microsoft.com/office/drawing/2014/main" id="{C69EFE2B-B635-4BC8-BD44-E28E07BAC41B}"/>
              </a:ext>
            </a:extLst>
          </p:cNvPr>
          <p:cNvSpPr>
            <a:spLocks noGrp="1"/>
          </p:cNvSpPr>
          <p:nvPr>
            <p:ph type="sldNum" sz="quarter" idx="18"/>
          </p:nvPr>
        </p:nvSpPr>
        <p:spPr/>
        <p:txBody>
          <a:bodyPr/>
          <a:lstStyle/>
          <a:p>
            <a:fld id="{F7B4771B-AE04-41F8-8441-EC7D184086A2}" type="slidenum">
              <a:rPr lang="en-US" smtClean="0"/>
              <a:pPr/>
              <a:t>‹#›</a:t>
            </a:fld>
            <a:endParaRPr lang="en-US" dirty="0"/>
          </a:p>
        </p:txBody>
      </p:sp>
    </p:spTree>
    <p:extLst>
      <p:ext uri="{BB962C8B-B14F-4D97-AF65-F5344CB8AC3E}">
        <p14:creationId xmlns:p14="http://schemas.microsoft.com/office/powerpoint/2010/main" val="1417485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62B6EE7-E4BC-44C6-AF3E-723DC06DF2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8228612" y="-2"/>
            <a:ext cx="3963385" cy="6858002"/>
          </a:xfrm>
          <a:prstGeom prst="rect">
            <a:avLst/>
          </a:prstGeom>
        </p:spPr>
      </p:pic>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chemeClr val="bg1"/>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367463" y="1825625"/>
            <a:ext cx="4986337" cy="4351338"/>
          </a:xfrm>
        </p:spPr>
        <p:txBody>
          <a:bodyPr/>
          <a:lstStyle/>
          <a:p>
            <a:endParaRPr lang="en-US" dirty="0"/>
          </a:p>
        </p:txBody>
      </p:sp>
      <p:sp>
        <p:nvSpPr>
          <p:cNvPr id="12" name="Content Placeholder 2">
            <a:extLst>
              <a:ext uri="{FF2B5EF4-FFF2-40B4-BE49-F238E27FC236}">
                <a16:creationId xmlns:a16="http://schemas.microsoft.com/office/drawing/2014/main" id="{515012D3-C990-489F-8F93-AA4D8BF5D4BC}"/>
              </a:ext>
            </a:extLst>
          </p:cNvPr>
          <p:cNvSpPr>
            <a:spLocks noGrp="1"/>
          </p:cNvSpPr>
          <p:nvPr>
            <p:ph idx="1"/>
          </p:nvPr>
        </p:nvSpPr>
        <p:spPr>
          <a:xfrm>
            <a:off x="838200" y="1824142"/>
            <a:ext cx="4986337" cy="4351338"/>
          </a:xfrm>
        </p:spPr>
        <p:txBody>
          <a:bodyPr/>
          <a:lstStyle>
            <a:lvl1pPr marL="0" indent="0">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rgbClr val="FFC000"/>
                </a:solidFill>
              </a:defRPr>
            </a:lvl3pPr>
            <a:lvl4pPr marL="1371600" indent="0">
              <a:buNone/>
              <a:defRPr>
                <a:solidFill>
                  <a:schemeClr val="bg1"/>
                </a:solidFill>
              </a:defRPr>
            </a:lvl4pPr>
            <a:lvl5pPr marL="1828800" indent="0">
              <a:buNone/>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3549AD43-7D51-4AD9-8E85-F1A3EBA0952D}"/>
              </a:ext>
            </a:extLst>
          </p:cNvPr>
          <p:cNvSpPr>
            <a:spLocks noGrp="1"/>
          </p:cNvSpPr>
          <p:nvPr>
            <p:ph type="ftr" sz="quarter" idx="14"/>
          </p:nvPr>
        </p:nvSpPr>
        <p:spPr/>
        <p:txBody>
          <a:bodyPr/>
          <a:lstStyle/>
          <a:p>
            <a:r>
              <a:rPr lang="en-US"/>
              <a:t>NCTCOG Presentation</a:t>
            </a:r>
            <a:endParaRPr lang="en-US" dirty="0"/>
          </a:p>
        </p:txBody>
      </p:sp>
      <p:sp>
        <p:nvSpPr>
          <p:cNvPr id="3" name="Slide Number Placeholder 2">
            <a:extLst>
              <a:ext uri="{FF2B5EF4-FFF2-40B4-BE49-F238E27FC236}">
                <a16:creationId xmlns:a16="http://schemas.microsoft.com/office/drawing/2014/main" id="{FF228C43-D8FB-4E0D-B9B1-4A30223B2CB0}"/>
              </a:ext>
            </a:extLst>
          </p:cNvPr>
          <p:cNvSpPr>
            <a:spLocks noGrp="1"/>
          </p:cNvSpPr>
          <p:nvPr>
            <p:ph type="sldNum" sz="quarter" idx="15"/>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1083293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chemeClr val="bg1"/>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367463" y="1825625"/>
            <a:ext cx="4986337" cy="4351338"/>
          </a:xfrm>
        </p:spPr>
        <p:txBody>
          <a:bodyPr/>
          <a:lstStyle/>
          <a:p>
            <a:endParaRPr lang="en-US" dirty="0"/>
          </a:p>
        </p:txBody>
      </p:sp>
      <p:sp>
        <p:nvSpPr>
          <p:cNvPr id="12" name="Content Placeholder 2">
            <a:extLst>
              <a:ext uri="{FF2B5EF4-FFF2-40B4-BE49-F238E27FC236}">
                <a16:creationId xmlns:a16="http://schemas.microsoft.com/office/drawing/2014/main" id="{515012D3-C990-489F-8F93-AA4D8BF5D4BC}"/>
              </a:ext>
            </a:extLst>
          </p:cNvPr>
          <p:cNvSpPr>
            <a:spLocks noGrp="1"/>
          </p:cNvSpPr>
          <p:nvPr>
            <p:ph idx="1"/>
          </p:nvPr>
        </p:nvSpPr>
        <p:spPr>
          <a:xfrm>
            <a:off x="838200" y="1824142"/>
            <a:ext cx="4986337" cy="4351338"/>
          </a:xfrm>
        </p:spPr>
        <p:txBody>
          <a:bodyPr/>
          <a:lstStyle>
            <a:lvl1pPr marL="0" indent="0">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rgbClr val="FFC000"/>
                </a:solidFill>
              </a:defRPr>
            </a:lvl3pPr>
            <a:lvl4pPr marL="1371600" indent="0">
              <a:buNone/>
              <a:defRPr>
                <a:solidFill>
                  <a:schemeClr val="bg1"/>
                </a:solidFill>
              </a:defRPr>
            </a:lvl4pPr>
            <a:lvl5pPr marL="1828800" indent="0">
              <a:buNone/>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3549AD43-7D51-4AD9-8E85-F1A3EBA0952D}"/>
              </a:ext>
            </a:extLst>
          </p:cNvPr>
          <p:cNvSpPr>
            <a:spLocks noGrp="1"/>
          </p:cNvSpPr>
          <p:nvPr>
            <p:ph type="ftr" sz="quarter" idx="14"/>
          </p:nvPr>
        </p:nvSpPr>
        <p:spPr/>
        <p:txBody>
          <a:bodyPr/>
          <a:lstStyle/>
          <a:p>
            <a:r>
              <a:rPr lang="en-US"/>
              <a:t>NCTCOG Presentation</a:t>
            </a:r>
            <a:endParaRPr lang="en-US" dirty="0"/>
          </a:p>
        </p:txBody>
      </p:sp>
      <p:sp>
        <p:nvSpPr>
          <p:cNvPr id="3" name="Slide Number Placeholder 2">
            <a:extLst>
              <a:ext uri="{FF2B5EF4-FFF2-40B4-BE49-F238E27FC236}">
                <a16:creationId xmlns:a16="http://schemas.microsoft.com/office/drawing/2014/main" id="{FF228C43-D8FB-4E0D-B9B1-4A30223B2CB0}"/>
              </a:ext>
            </a:extLst>
          </p:cNvPr>
          <p:cNvSpPr>
            <a:spLocks noGrp="1"/>
          </p:cNvSpPr>
          <p:nvPr>
            <p:ph type="sldNum" sz="quarter" idx="15"/>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504305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Blank">
    <p:bg>
      <p:bgPr>
        <a:solidFill>
          <a:srgbClr val="00446A"/>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813E05C-D988-416A-BF2C-FDFAF8921A69}"/>
              </a:ext>
            </a:extLst>
          </p:cNvPr>
          <p:cNvCxnSpPr/>
          <p:nvPr userDrawn="1"/>
        </p:nvCxnSpPr>
        <p:spPr>
          <a:xfrm>
            <a:off x="4339771" y="2386817"/>
            <a:ext cx="0" cy="2301297"/>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8563A2A-5573-4A49-973C-AD8025A0C8A3}"/>
              </a:ext>
            </a:extLst>
          </p:cNvPr>
          <p:cNvCxnSpPr/>
          <p:nvPr userDrawn="1"/>
        </p:nvCxnSpPr>
        <p:spPr>
          <a:xfrm>
            <a:off x="8091714" y="2386817"/>
            <a:ext cx="0" cy="2301297"/>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6ABADA31-1F20-4E9D-A781-11DF130B3726}"/>
              </a:ext>
            </a:extLst>
          </p:cNvPr>
          <p:cNvSpPr>
            <a:spLocks noGrp="1"/>
          </p:cNvSpPr>
          <p:nvPr>
            <p:ph type="title" hasCustomPrompt="1"/>
          </p:nvPr>
        </p:nvSpPr>
        <p:spPr>
          <a:xfrm>
            <a:off x="838200" y="263274"/>
            <a:ext cx="10515600" cy="1325563"/>
          </a:xfrm>
          <a:ln>
            <a:noFill/>
          </a:ln>
        </p:spPr>
        <p:txBody>
          <a:bodyPr/>
          <a:lstStyle>
            <a:lvl1pPr>
              <a:defRPr>
                <a:solidFill>
                  <a:schemeClr val="bg1"/>
                </a:solidFill>
                <a:latin typeface="Raleway" panose="020B0503030101060003"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AB95601B-8718-48BB-8F08-FB129D685847}"/>
              </a:ext>
            </a:extLst>
          </p:cNvPr>
          <p:cNvSpPr>
            <a:spLocks noGrp="1"/>
          </p:cNvSpPr>
          <p:nvPr>
            <p:ph type="body" sz="quarter" idx="13" hasCustomPrompt="1"/>
          </p:nvPr>
        </p:nvSpPr>
        <p:spPr>
          <a:xfrm>
            <a:off x="783468" y="3522191"/>
            <a:ext cx="3316819" cy="1477612"/>
          </a:xfrm>
          <a:ln>
            <a:noFill/>
          </a:ln>
        </p:spPr>
        <p:txBody>
          <a:bodyPr>
            <a:noAutofit/>
          </a:bodyPr>
          <a:lstStyle>
            <a:lvl1pPr marL="0" indent="0" algn="ctr">
              <a:buNone/>
              <a:defRPr sz="2000">
                <a:solidFill>
                  <a:schemeClr val="bg1"/>
                </a:solidFill>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p:txBody>
      </p:sp>
      <p:sp>
        <p:nvSpPr>
          <p:cNvPr id="18" name="Text Placeholder 4">
            <a:extLst>
              <a:ext uri="{FF2B5EF4-FFF2-40B4-BE49-F238E27FC236}">
                <a16:creationId xmlns:a16="http://schemas.microsoft.com/office/drawing/2014/main" id="{6F86CBA0-3338-4F66-85E6-15EF69E94B7A}"/>
              </a:ext>
            </a:extLst>
          </p:cNvPr>
          <p:cNvSpPr>
            <a:spLocks noGrp="1"/>
          </p:cNvSpPr>
          <p:nvPr>
            <p:ph type="body" sz="quarter" idx="14" hasCustomPrompt="1"/>
          </p:nvPr>
        </p:nvSpPr>
        <p:spPr>
          <a:xfrm>
            <a:off x="759701" y="2346817"/>
            <a:ext cx="3316819" cy="923355"/>
          </a:xfrm>
          <a:ln>
            <a:noFill/>
          </a:ln>
        </p:spPr>
        <p:txBody>
          <a:bodyPr>
            <a:noAutofit/>
          </a:bodyPr>
          <a:lstStyle>
            <a:lvl1pPr marL="0" indent="0" algn="ctr">
              <a:buNone/>
              <a:defRPr sz="6000">
                <a:solidFill>
                  <a:schemeClr val="bg1"/>
                </a:solidFill>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100%</a:t>
            </a:r>
          </a:p>
        </p:txBody>
      </p:sp>
      <p:sp>
        <p:nvSpPr>
          <p:cNvPr id="19" name="Text Placeholder 4">
            <a:extLst>
              <a:ext uri="{FF2B5EF4-FFF2-40B4-BE49-F238E27FC236}">
                <a16:creationId xmlns:a16="http://schemas.microsoft.com/office/drawing/2014/main" id="{9D2801C0-D4C0-4210-8530-8ACE0F00DAD6}"/>
              </a:ext>
            </a:extLst>
          </p:cNvPr>
          <p:cNvSpPr>
            <a:spLocks noGrp="1"/>
          </p:cNvSpPr>
          <p:nvPr>
            <p:ph type="body" sz="quarter" idx="15" hasCustomPrompt="1"/>
          </p:nvPr>
        </p:nvSpPr>
        <p:spPr>
          <a:xfrm>
            <a:off x="4603023" y="3516705"/>
            <a:ext cx="3316819" cy="1477612"/>
          </a:xfrm>
          <a:ln>
            <a:noFill/>
          </a:ln>
        </p:spPr>
        <p:txBody>
          <a:bodyPr>
            <a:noAutofit/>
          </a:bodyPr>
          <a:lstStyle>
            <a:lvl1pPr marL="0" indent="0" algn="ctr">
              <a:buNone/>
              <a:defRPr sz="2000">
                <a:solidFill>
                  <a:schemeClr val="bg1"/>
                </a:solidFill>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p:txBody>
      </p:sp>
      <p:sp>
        <p:nvSpPr>
          <p:cNvPr id="24" name="Text Placeholder 4">
            <a:extLst>
              <a:ext uri="{FF2B5EF4-FFF2-40B4-BE49-F238E27FC236}">
                <a16:creationId xmlns:a16="http://schemas.microsoft.com/office/drawing/2014/main" id="{75F6089B-714D-41D3-8AB4-52C778BD2EBB}"/>
              </a:ext>
            </a:extLst>
          </p:cNvPr>
          <p:cNvSpPr>
            <a:spLocks noGrp="1"/>
          </p:cNvSpPr>
          <p:nvPr>
            <p:ph type="body" sz="quarter" idx="16" hasCustomPrompt="1"/>
          </p:nvPr>
        </p:nvSpPr>
        <p:spPr>
          <a:xfrm>
            <a:off x="4579256" y="2341331"/>
            <a:ext cx="3316819" cy="923355"/>
          </a:xfrm>
          <a:ln>
            <a:noFill/>
          </a:ln>
        </p:spPr>
        <p:txBody>
          <a:bodyPr>
            <a:noAutofit/>
          </a:bodyPr>
          <a:lstStyle>
            <a:lvl1pPr marL="0" indent="0" algn="ctr">
              <a:buNone/>
              <a:defRPr sz="6000">
                <a:solidFill>
                  <a:schemeClr val="bg1"/>
                </a:solidFill>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$79M</a:t>
            </a:r>
          </a:p>
        </p:txBody>
      </p:sp>
      <p:sp>
        <p:nvSpPr>
          <p:cNvPr id="25" name="Text Placeholder 4">
            <a:extLst>
              <a:ext uri="{FF2B5EF4-FFF2-40B4-BE49-F238E27FC236}">
                <a16:creationId xmlns:a16="http://schemas.microsoft.com/office/drawing/2014/main" id="{62DB542F-8215-4647-9F58-036F91C69175}"/>
              </a:ext>
            </a:extLst>
          </p:cNvPr>
          <p:cNvSpPr>
            <a:spLocks noGrp="1"/>
          </p:cNvSpPr>
          <p:nvPr>
            <p:ph type="body" sz="quarter" idx="17" hasCustomPrompt="1"/>
          </p:nvPr>
        </p:nvSpPr>
        <p:spPr>
          <a:xfrm>
            <a:off x="8331198" y="3487630"/>
            <a:ext cx="3316819" cy="1477612"/>
          </a:xfrm>
          <a:ln>
            <a:noFill/>
          </a:ln>
        </p:spPr>
        <p:txBody>
          <a:bodyPr>
            <a:noAutofit/>
          </a:bodyPr>
          <a:lstStyle>
            <a:lvl1pPr marL="0" indent="0" algn="ctr">
              <a:buNone/>
              <a:defRPr sz="2000">
                <a:solidFill>
                  <a:schemeClr val="bg1"/>
                </a:solidFill>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p:txBody>
      </p:sp>
      <p:sp>
        <p:nvSpPr>
          <p:cNvPr id="26" name="Text Placeholder 4">
            <a:extLst>
              <a:ext uri="{FF2B5EF4-FFF2-40B4-BE49-F238E27FC236}">
                <a16:creationId xmlns:a16="http://schemas.microsoft.com/office/drawing/2014/main" id="{73D10BC6-A92E-4D4B-AA0E-E462EAD1B2B3}"/>
              </a:ext>
            </a:extLst>
          </p:cNvPr>
          <p:cNvSpPr>
            <a:spLocks noGrp="1"/>
          </p:cNvSpPr>
          <p:nvPr>
            <p:ph type="body" sz="quarter" idx="18" hasCustomPrompt="1"/>
          </p:nvPr>
        </p:nvSpPr>
        <p:spPr>
          <a:xfrm>
            <a:off x="8307431" y="2312256"/>
            <a:ext cx="3316819" cy="923355"/>
          </a:xfrm>
          <a:ln>
            <a:noFill/>
          </a:ln>
        </p:spPr>
        <p:txBody>
          <a:bodyPr>
            <a:noAutofit/>
          </a:bodyPr>
          <a:lstStyle>
            <a:lvl1pPr marL="0" indent="0" algn="ctr">
              <a:buNone/>
              <a:defRPr sz="6000">
                <a:solidFill>
                  <a:schemeClr val="bg1"/>
                </a:solidFill>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5.5</a:t>
            </a:r>
          </a:p>
        </p:txBody>
      </p:sp>
      <p:sp>
        <p:nvSpPr>
          <p:cNvPr id="3" name="Footer Placeholder 2">
            <a:extLst>
              <a:ext uri="{FF2B5EF4-FFF2-40B4-BE49-F238E27FC236}">
                <a16:creationId xmlns:a16="http://schemas.microsoft.com/office/drawing/2014/main" id="{6A5F1F50-A513-4035-97DF-84A4B5B61D65}"/>
              </a:ext>
            </a:extLst>
          </p:cNvPr>
          <p:cNvSpPr>
            <a:spLocks noGrp="1"/>
          </p:cNvSpPr>
          <p:nvPr>
            <p:ph type="ftr" sz="quarter" idx="19"/>
          </p:nvPr>
        </p:nvSpPr>
        <p:spPr/>
        <p:txBody>
          <a:bodyPr/>
          <a:lstStyle/>
          <a:p>
            <a:r>
              <a:rPr lang="en-US"/>
              <a:t>NCTCOG Presentation</a:t>
            </a:r>
            <a:endParaRPr lang="en-US" dirty="0"/>
          </a:p>
        </p:txBody>
      </p:sp>
      <p:sp>
        <p:nvSpPr>
          <p:cNvPr id="4" name="Slide Number Placeholder 3">
            <a:extLst>
              <a:ext uri="{FF2B5EF4-FFF2-40B4-BE49-F238E27FC236}">
                <a16:creationId xmlns:a16="http://schemas.microsoft.com/office/drawing/2014/main" id="{7D4058E2-4BFA-4933-91E7-8A267DE131B9}"/>
              </a:ext>
            </a:extLst>
          </p:cNvPr>
          <p:cNvSpPr>
            <a:spLocks noGrp="1"/>
          </p:cNvSpPr>
          <p:nvPr>
            <p:ph type="sldNum" sz="quarter" idx="20"/>
          </p:nvPr>
        </p:nvSpPr>
        <p:spPr/>
        <p:txBody>
          <a:bodyPr/>
          <a:lstStyle/>
          <a:p>
            <a:fld id="{F7B4771B-AE04-41F8-8441-EC7D184086A2}" type="slidenum">
              <a:rPr lang="en-US" smtClean="0"/>
              <a:pPr/>
              <a:t>‹#›</a:t>
            </a:fld>
            <a:endParaRPr lang="en-US" dirty="0"/>
          </a:p>
        </p:txBody>
      </p:sp>
    </p:spTree>
    <p:extLst>
      <p:ext uri="{BB962C8B-B14F-4D97-AF65-F5344CB8AC3E}">
        <p14:creationId xmlns:p14="http://schemas.microsoft.com/office/powerpoint/2010/main" val="1363981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836BB7A-CC92-47DF-9DC6-6B04AE39AF57}"/>
              </a:ext>
            </a:extLst>
          </p:cNvPr>
          <p:cNvSpPr>
            <a:spLocks noGrp="1"/>
          </p:cNvSpPr>
          <p:nvPr>
            <p:ph type="pic" sz="quarter" idx="10"/>
          </p:nvPr>
        </p:nvSpPr>
        <p:spPr>
          <a:xfrm>
            <a:off x="5391150" y="0"/>
            <a:ext cx="6800850" cy="6858000"/>
          </a:xfrm>
        </p:spPr>
        <p:txBody>
          <a:bodyPr/>
          <a:lstStyle/>
          <a:p>
            <a:endParaRPr lang="en-US"/>
          </a:p>
        </p:txBody>
      </p:sp>
      <p:sp>
        <p:nvSpPr>
          <p:cNvPr id="10" name="Footer Placeholder 5">
            <a:extLst>
              <a:ext uri="{FF2B5EF4-FFF2-40B4-BE49-F238E27FC236}">
                <a16:creationId xmlns:a16="http://schemas.microsoft.com/office/drawing/2014/main" id="{E32EE7C2-F1B8-42B4-86E2-AB52984B0A8B}"/>
              </a:ext>
            </a:extLst>
          </p:cNvPr>
          <p:cNvSpPr>
            <a:spLocks noGrp="1"/>
          </p:cNvSpPr>
          <p:nvPr>
            <p:ph type="ftr" sz="quarter" idx="11"/>
          </p:nvPr>
        </p:nvSpPr>
        <p:spPr>
          <a:xfrm>
            <a:off x="1021169" y="6284915"/>
            <a:ext cx="1945758" cy="501645"/>
          </a:xfrm>
        </p:spPr>
        <p:txBody>
          <a:bodyPr/>
          <a:lstStyle>
            <a:lvl1pPr algn="l">
              <a:defRPr>
                <a:solidFill>
                  <a:schemeClr val="accent6">
                    <a:lumMod val="50000"/>
                  </a:schemeClr>
                </a:solidFill>
              </a:defRPr>
            </a:lvl1pPr>
          </a:lstStyle>
          <a:p>
            <a:r>
              <a:rPr lang="en-US"/>
              <a:t>NCTCOG Presentation</a:t>
            </a:r>
            <a:endParaRPr lang="en-US" dirty="0"/>
          </a:p>
        </p:txBody>
      </p:sp>
      <p:sp>
        <p:nvSpPr>
          <p:cNvPr id="11" name="Slide Number Placeholder 6">
            <a:extLst>
              <a:ext uri="{FF2B5EF4-FFF2-40B4-BE49-F238E27FC236}">
                <a16:creationId xmlns:a16="http://schemas.microsoft.com/office/drawing/2014/main" id="{B75C0F97-F58C-46B3-B459-D7CB2C6C0666}"/>
              </a:ext>
            </a:extLst>
          </p:cNvPr>
          <p:cNvSpPr>
            <a:spLocks noGrp="1"/>
          </p:cNvSpPr>
          <p:nvPr>
            <p:ph type="sldNum" sz="quarter" idx="12"/>
          </p:nvPr>
        </p:nvSpPr>
        <p:spPr>
          <a:xfrm>
            <a:off x="4095749" y="6353177"/>
            <a:ext cx="963133" cy="365124"/>
          </a:xfrm>
        </p:spPr>
        <p:txBody>
          <a:bodyPr/>
          <a:lstStyle>
            <a:lvl1pPr>
              <a:defRPr>
                <a:solidFill>
                  <a:schemeClr val="accent6">
                    <a:lumMod val="50000"/>
                  </a:schemeClr>
                </a:solidFill>
              </a:defRPr>
            </a:lvl1pPr>
          </a:lstStyle>
          <a:p>
            <a:fld id="{F7B4771B-AE04-41F8-8441-EC7D184086A2}" type="slidenum">
              <a:rPr lang="en-US" smtClean="0"/>
              <a:pPr/>
              <a:t>‹#›</a:t>
            </a:fld>
            <a:endParaRPr lang="en-US"/>
          </a:p>
        </p:txBody>
      </p:sp>
      <p:sp>
        <p:nvSpPr>
          <p:cNvPr id="14" name="Content Placeholder 2">
            <a:extLst>
              <a:ext uri="{FF2B5EF4-FFF2-40B4-BE49-F238E27FC236}">
                <a16:creationId xmlns:a16="http://schemas.microsoft.com/office/drawing/2014/main" id="{37B1AF6A-4CD4-4E28-9877-8B7C0541B4F2}"/>
              </a:ext>
            </a:extLst>
          </p:cNvPr>
          <p:cNvSpPr>
            <a:spLocks noGrp="1"/>
          </p:cNvSpPr>
          <p:nvPr>
            <p:ph idx="15"/>
          </p:nvPr>
        </p:nvSpPr>
        <p:spPr>
          <a:xfrm>
            <a:off x="364168" y="1713659"/>
            <a:ext cx="4675665" cy="1872017"/>
          </a:xfrm>
        </p:spPr>
        <p:txBody>
          <a:bodyPr>
            <a:noAutofit/>
          </a:bodyPr>
          <a:lstStyle>
            <a:lvl1pPr marL="0" indent="0" algn="l">
              <a:buNone/>
              <a:defRPr sz="20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17" name="Content Placeholder 2">
            <a:extLst>
              <a:ext uri="{FF2B5EF4-FFF2-40B4-BE49-F238E27FC236}">
                <a16:creationId xmlns:a16="http://schemas.microsoft.com/office/drawing/2014/main" id="{F40025BA-0F5C-4263-BB46-F955E7618C4A}"/>
              </a:ext>
            </a:extLst>
          </p:cNvPr>
          <p:cNvSpPr>
            <a:spLocks noGrp="1"/>
          </p:cNvSpPr>
          <p:nvPr>
            <p:ph idx="16"/>
          </p:nvPr>
        </p:nvSpPr>
        <p:spPr>
          <a:xfrm>
            <a:off x="383215" y="3834073"/>
            <a:ext cx="4656617" cy="1871999"/>
          </a:xfrm>
        </p:spPr>
        <p:txBody>
          <a:bodyPr>
            <a:noAutofit/>
          </a:bodyPr>
          <a:lstStyle>
            <a:lvl1pPr marL="0" indent="0" algn="l">
              <a:buNone/>
              <a:defRPr sz="20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2" name="Title 1">
            <a:extLst>
              <a:ext uri="{FF2B5EF4-FFF2-40B4-BE49-F238E27FC236}">
                <a16:creationId xmlns:a16="http://schemas.microsoft.com/office/drawing/2014/main" id="{15BB9A51-9B17-4E14-8D7F-674BF47B8437}"/>
              </a:ext>
            </a:extLst>
          </p:cNvPr>
          <p:cNvSpPr>
            <a:spLocks noGrp="1"/>
          </p:cNvSpPr>
          <p:nvPr>
            <p:ph type="title" hasCustomPrompt="1"/>
          </p:nvPr>
        </p:nvSpPr>
        <p:spPr>
          <a:xfrm>
            <a:off x="383216" y="139699"/>
            <a:ext cx="4675666" cy="1325563"/>
          </a:xfrm>
        </p:spPr>
        <p:txBody>
          <a:bodyPr/>
          <a:lstStyle>
            <a:lvl1pPr>
              <a:defRPr/>
            </a:lvl1pPr>
          </a:lstStyle>
          <a:p>
            <a:r>
              <a:rPr lang="en-US" dirty="0"/>
              <a:t>SLIDE TITLE</a:t>
            </a:r>
          </a:p>
        </p:txBody>
      </p:sp>
      <p:pic>
        <p:nvPicPr>
          <p:cNvPr id="13" name="Picture 12">
            <a:extLst>
              <a:ext uri="{FF2B5EF4-FFF2-40B4-BE49-F238E27FC236}">
                <a16:creationId xmlns:a16="http://schemas.microsoft.com/office/drawing/2014/main" id="{50468E5A-CF26-4484-9A21-A8FD95D260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3216" y="6353175"/>
            <a:ext cx="565076" cy="365126"/>
          </a:xfrm>
          <a:prstGeom prst="rect">
            <a:avLst/>
          </a:prstGeom>
        </p:spPr>
      </p:pic>
    </p:spTree>
    <p:extLst>
      <p:ext uri="{BB962C8B-B14F-4D97-AF65-F5344CB8AC3E}">
        <p14:creationId xmlns:p14="http://schemas.microsoft.com/office/powerpoint/2010/main" val="2334561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blu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43E87C51-E359-4C3E-886C-AFA1C3782A30}"/>
              </a:ext>
            </a:extLst>
          </p:cNvPr>
          <p:cNvSpPr>
            <a:spLocks noGrp="1"/>
          </p:cNvSpPr>
          <p:nvPr>
            <p:ph type="pic" sz="quarter" idx="13"/>
          </p:nvPr>
        </p:nvSpPr>
        <p:spPr>
          <a:xfrm>
            <a:off x="0" y="0"/>
            <a:ext cx="12192000" cy="6858000"/>
          </a:xfrm>
        </p:spPr>
        <p:txBody>
          <a:bodyPr/>
          <a:lstStyle/>
          <a:p>
            <a:r>
              <a:rPr lang="en-US"/>
              <a:t>Click icon to add picture</a:t>
            </a:r>
          </a:p>
        </p:txBody>
      </p:sp>
      <p:sp>
        <p:nvSpPr>
          <p:cNvPr id="11" name="Title 10">
            <a:extLst>
              <a:ext uri="{FF2B5EF4-FFF2-40B4-BE49-F238E27FC236}">
                <a16:creationId xmlns:a16="http://schemas.microsoft.com/office/drawing/2014/main" id="{AB94A217-2649-4C24-B199-659F59D624EB}"/>
              </a:ext>
            </a:extLst>
          </p:cNvPr>
          <p:cNvSpPr>
            <a:spLocks noGrp="1"/>
          </p:cNvSpPr>
          <p:nvPr>
            <p:ph type="title" hasCustomPrompt="1"/>
          </p:nvPr>
        </p:nvSpPr>
        <p:spPr>
          <a:xfrm>
            <a:off x="5805713" y="2478403"/>
            <a:ext cx="6256054" cy="1325563"/>
          </a:xfrm>
        </p:spPr>
        <p:txBody>
          <a:bodyPr/>
          <a:lstStyle>
            <a:lvl1pPr>
              <a:defRPr lang="en-US" sz="4800" kern="1200" spc="300" smtClean="0">
                <a:solidFill>
                  <a:schemeClr val="accent1"/>
                </a:solidFill>
                <a:latin typeface="Raleway SemiBold" panose="020B0703030101060003" pitchFamily="34" charset="0"/>
                <a:ea typeface="Open Sans" panose="020B0606030504020204" pitchFamily="34" charset="0"/>
                <a:cs typeface="Open Sans" panose="020B0606030504020204" pitchFamily="34" charset="0"/>
              </a:defRPr>
            </a:lvl1pPr>
          </a:lstStyle>
          <a:p>
            <a:r>
              <a:rPr lang="en-US" dirty="0"/>
              <a:t>TRANSPORTATION</a:t>
            </a:r>
          </a:p>
        </p:txBody>
      </p:sp>
      <p:sp>
        <p:nvSpPr>
          <p:cNvPr id="21" name="Text Placeholder 20">
            <a:extLst>
              <a:ext uri="{FF2B5EF4-FFF2-40B4-BE49-F238E27FC236}">
                <a16:creationId xmlns:a16="http://schemas.microsoft.com/office/drawing/2014/main" id="{D63966D1-9984-42B4-B677-BDDD8CCEDBE9}"/>
              </a:ext>
            </a:extLst>
          </p:cNvPr>
          <p:cNvSpPr>
            <a:spLocks noGrp="1"/>
          </p:cNvSpPr>
          <p:nvPr>
            <p:ph type="body" sz="quarter" idx="11" hasCustomPrompt="1"/>
          </p:nvPr>
        </p:nvSpPr>
        <p:spPr>
          <a:xfrm>
            <a:off x="5888839" y="3816422"/>
            <a:ext cx="5990048" cy="663575"/>
          </a:xfrm>
        </p:spPr>
        <p:txBody>
          <a:bodyPr>
            <a:noAutofit/>
          </a:bodyPr>
          <a:lstStyle>
            <a:lvl1pPr marL="0" indent="0">
              <a:buNone/>
              <a:defRPr sz="1400">
                <a:solidFill>
                  <a:schemeClr val="bg2"/>
                </a:solidFill>
                <a:latin typeface="Raleway" panose="020B0503030101060003" pitchFamily="34" charset="0"/>
              </a:defRPr>
            </a:lvl1pPr>
            <a:lvl2pPr>
              <a:defRPr sz="2000">
                <a:solidFill>
                  <a:schemeClr val="bg2"/>
                </a:solidFill>
                <a:latin typeface="Raleway" panose="020B0503030101060003" pitchFamily="34" charset="0"/>
              </a:defRPr>
            </a:lvl2pPr>
            <a:lvl3pPr>
              <a:defRPr sz="2000">
                <a:solidFill>
                  <a:schemeClr val="bg2"/>
                </a:solidFill>
                <a:latin typeface="Raleway" panose="020B0503030101060003" pitchFamily="34" charset="0"/>
              </a:defRPr>
            </a:lvl3pPr>
            <a:lvl4pPr>
              <a:defRPr sz="2000">
                <a:solidFill>
                  <a:schemeClr val="bg2"/>
                </a:solidFill>
                <a:latin typeface="Raleway" panose="020B0503030101060003" pitchFamily="34" charset="0"/>
              </a:defRPr>
            </a:lvl4pPr>
            <a:lvl5pPr>
              <a:defRPr sz="2000">
                <a:solidFill>
                  <a:schemeClr val="bg2"/>
                </a:solidFill>
                <a:latin typeface="Raleway" panose="020B0503030101060003" pitchFamily="34" charset="0"/>
              </a:defRPr>
            </a:lvl5pPr>
          </a:lstStyle>
          <a:p>
            <a:pPr lvl="0"/>
            <a:r>
              <a:rPr lang="en-US" dirty="0"/>
              <a:t>NAME|COMMITTEE/COUNCIL FORPRESENTATION|5.7.2020</a:t>
            </a:r>
          </a:p>
        </p:txBody>
      </p:sp>
      <p:sp>
        <p:nvSpPr>
          <p:cNvPr id="22" name="Text Placeholder 20">
            <a:extLst>
              <a:ext uri="{FF2B5EF4-FFF2-40B4-BE49-F238E27FC236}">
                <a16:creationId xmlns:a16="http://schemas.microsoft.com/office/drawing/2014/main" id="{FA602470-42C8-4E31-A95B-10A0688D953A}"/>
              </a:ext>
            </a:extLst>
          </p:cNvPr>
          <p:cNvSpPr>
            <a:spLocks noGrp="1"/>
          </p:cNvSpPr>
          <p:nvPr>
            <p:ph type="body" sz="quarter" idx="12" hasCustomPrompt="1"/>
          </p:nvPr>
        </p:nvSpPr>
        <p:spPr>
          <a:xfrm>
            <a:off x="5805713" y="2327593"/>
            <a:ext cx="3716338" cy="663575"/>
          </a:xfrm>
        </p:spPr>
        <p:txBody>
          <a:bodyPr>
            <a:noAutofit/>
          </a:bodyPr>
          <a:lstStyle>
            <a:lvl1pPr marL="0" indent="0">
              <a:buNone/>
              <a:defRPr sz="2000">
                <a:solidFill>
                  <a:schemeClr val="bg2"/>
                </a:solidFill>
                <a:latin typeface="Raleway" panose="020B0503030101060003" pitchFamily="34" charset="0"/>
              </a:defRPr>
            </a:lvl1pPr>
            <a:lvl2pPr>
              <a:defRPr sz="2000">
                <a:solidFill>
                  <a:schemeClr val="bg2"/>
                </a:solidFill>
                <a:latin typeface="Raleway" panose="020B0503030101060003" pitchFamily="34" charset="0"/>
              </a:defRPr>
            </a:lvl2pPr>
            <a:lvl3pPr>
              <a:defRPr sz="2000">
                <a:solidFill>
                  <a:schemeClr val="bg2"/>
                </a:solidFill>
                <a:latin typeface="Raleway" panose="020B0503030101060003" pitchFamily="34" charset="0"/>
              </a:defRPr>
            </a:lvl3pPr>
            <a:lvl4pPr>
              <a:defRPr sz="2000">
                <a:solidFill>
                  <a:schemeClr val="bg2"/>
                </a:solidFill>
                <a:latin typeface="Raleway" panose="020B0503030101060003" pitchFamily="34" charset="0"/>
              </a:defRPr>
            </a:lvl4pPr>
            <a:lvl5pPr>
              <a:defRPr sz="2000">
                <a:solidFill>
                  <a:schemeClr val="bg2"/>
                </a:solidFill>
                <a:latin typeface="Raleway" panose="020B0503030101060003" pitchFamily="34" charset="0"/>
              </a:defRPr>
            </a:lvl5pPr>
          </a:lstStyle>
          <a:p>
            <a:pPr lvl="0"/>
            <a:r>
              <a:rPr lang="en-US" dirty="0"/>
              <a:t>NCTCOG PRESENTATION</a:t>
            </a:r>
          </a:p>
        </p:txBody>
      </p:sp>
    </p:spTree>
    <p:extLst>
      <p:ext uri="{BB962C8B-B14F-4D97-AF65-F5344CB8AC3E}">
        <p14:creationId xmlns:p14="http://schemas.microsoft.com/office/powerpoint/2010/main" val="2947046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10" name="Footer Placeholder 5">
            <a:extLst>
              <a:ext uri="{FF2B5EF4-FFF2-40B4-BE49-F238E27FC236}">
                <a16:creationId xmlns:a16="http://schemas.microsoft.com/office/drawing/2014/main" id="{E32EE7C2-F1B8-42B4-86E2-AB52984B0A8B}"/>
              </a:ext>
            </a:extLst>
          </p:cNvPr>
          <p:cNvSpPr>
            <a:spLocks noGrp="1"/>
          </p:cNvSpPr>
          <p:nvPr>
            <p:ph type="ftr" sz="quarter" idx="11"/>
          </p:nvPr>
        </p:nvSpPr>
        <p:spPr>
          <a:xfrm>
            <a:off x="8080743" y="6284910"/>
            <a:ext cx="2498652" cy="501645"/>
          </a:xfrm>
        </p:spPr>
        <p:txBody>
          <a:bodyPr/>
          <a:lstStyle>
            <a:lvl1pPr algn="l">
              <a:defRPr/>
            </a:lvl1pPr>
          </a:lstStyle>
          <a:p>
            <a:r>
              <a:rPr lang="en-US"/>
              <a:t>NCTCOG Presentation</a:t>
            </a:r>
            <a:endParaRPr lang="en-US" dirty="0"/>
          </a:p>
        </p:txBody>
      </p:sp>
      <p:sp>
        <p:nvSpPr>
          <p:cNvPr id="11" name="Slide Number Placeholder 6">
            <a:extLst>
              <a:ext uri="{FF2B5EF4-FFF2-40B4-BE49-F238E27FC236}">
                <a16:creationId xmlns:a16="http://schemas.microsoft.com/office/drawing/2014/main" id="{B75C0F97-F58C-46B3-B459-D7CB2C6C0666}"/>
              </a:ext>
            </a:extLst>
          </p:cNvPr>
          <p:cNvSpPr>
            <a:spLocks noGrp="1"/>
          </p:cNvSpPr>
          <p:nvPr>
            <p:ph type="sldNum" sz="quarter" idx="12"/>
          </p:nvPr>
        </p:nvSpPr>
        <p:spPr>
          <a:xfrm>
            <a:off x="10735783" y="6353172"/>
            <a:ext cx="963133" cy="365124"/>
          </a:xfrm>
        </p:spPr>
        <p:txBody>
          <a:bodyPr/>
          <a:lstStyle/>
          <a:p>
            <a:fld id="{F7B4771B-AE04-41F8-8441-EC7D184086A2}" type="slidenum">
              <a:rPr lang="en-US" smtClean="0"/>
              <a:t>‹#›</a:t>
            </a:fld>
            <a:endParaRPr lang="en-US"/>
          </a:p>
        </p:txBody>
      </p:sp>
      <p:sp>
        <p:nvSpPr>
          <p:cNvPr id="14" name="Content Placeholder 2">
            <a:extLst>
              <a:ext uri="{FF2B5EF4-FFF2-40B4-BE49-F238E27FC236}">
                <a16:creationId xmlns:a16="http://schemas.microsoft.com/office/drawing/2014/main" id="{37B1AF6A-4CD4-4E28-9877-8B7C0541B4F2}"/>
              </a:ext>
            </a:extLst>
          </p:cNvPr>
          <p:cNvSpPr>
            <a:spLocks noGrp="1"/>
          </p:cNvSpPr>
          <p:nvPr>
            <p:ph idx="15"/>
          </p:nvPr>
        </p:nvSpPr>
        <p:spPr>
          <a:xfrm>
            <a:off x="7393616" y="1556987"/>
            <a:ext cx="4305300" cy="1872017"/>
          </a:xfrm>
        </p:spPr>
        <p:txBody>
          <a:bodyPr>
            <a:noAutofit/>
          </a:bodyPr>
          <a:lstStyle>
            <a:lvl1pPr marL="0" indent="0" algn="l">
              <a:buNone/>
              <a:defRPr sz="20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17" name="Content Placeholder 2">
            <a:extLst>
              <a:ext uri="{FF2B5EF4-FFF2-40B4-BE49-F238E27FC236}">
                <a16:creationId xmlns:a16="http://schemas.microsoft.com/office/drawing/2014/main" id="{F40025BA-0F5C-4263-BB46-F955E7618C4A}"/>
              </a:ext>
            </a:extLst>
          </p:cNvPr>
          <p:cNvSpPr>
            <a:spLocks noGrp="1"/>
          </p:cNvSpPr>
          <p:nvPr>
            <p:ph idx="16"/>
          </p:nvPr>
        </p:nvSpPr>
        <p:spPr>
          <a:xfrm>
            <a:off x="7393616" y="3834078"/>
            <a:ext cx="4305300" cy="1871999"/>
          </a:xfrm>
        </p:spPr>
        <p:txBody>
          <a:bodyPr>
            <a:noAutofit/>
          </a:bodyPr>
          <a:lstStyle>
            <a:lvl1pPr marL="0" indent="0" algn="l">
              <a:buNone/>
              <a:defRPr sz="20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2" name="Title 1">
            <a:extLst>
              <a:ext uri="{FF2B5EF4-FFF2-40B4-BE49-F238E27FC236}">
                <a16:creationId xmlns:a16="http://schemas.microsoft.com/office/drawing/2014/main" id="{15BB9A51-9B17-4E14-8D7F-674BF47B8437}"/>
              </a:ext>
            </a:extLst>
          </p:cNvPr>
          <p:cNvSpPr>
            <a:spLocks noGrp="1"/>
          </p:cNvSpPr>
          <p:nvPr>
            <p:ph type="title" hasCustomPrompt="1"/>
          </p:nvPr>
        </p:nvSpPr>
        <p:spPr>
          <a:xfrm>
            <a:off x="7393616" y="139704"/>
            <a:ext cx="4305300" cy="1325563"/>
          </a:xfrm>
        </p:spPr>
        <p:txBody>
          <a:bodyPr/>
          <a:lstStyle>
            <a:lvl1pPr>
              <a:defRPr/>
            </a:lvl1pPr>
          </a:lstStyle>
          <a:p>
            <a:r>
              <a:rPr lang="en-US" dirty="0"/>
              <a:t>SLIDE TITLE</a:t>
            </a:r>
          </a:p>
        </p:txBody>
      </p:sp>
      <p:pic>
        <p:nvPicPr>
          <p:cNvPr id="8" name="Picture 7">
            <a:extLst>
              <a:ext uri="{FF2B5EF4-FFF2-40B4-BE49-F238E27FC236}">
                <a16:creationId xmlns:a16="http://schemas.microsoft.com/office/drawing/2014/main" id="{402E2A33-870F-4317-98C5-93A7D0FA15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93616" y="6353170"/>
            <a:ext cx="565076" cy="365126"/>
          </a:xfrm>
          <a:prstGeom prst="rect">
            <a:avLst/>
          </a:prstGeom>
        </p:spPr>
      </p:pic>
    </p:spTree>
    <p:extLst>
      <p:ext uri="{BB962C8B-B14F-4D97-AF65-F5344CB8AC3E}">
        <p14:creationId xmlns:p14="http://schemas.microsoft.com/office/powerpoint/2010/main" val="9588536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5172CA02-4298-4455-84CF-7BE8D4F2FF6B}"/>
              </a:ext>
            </a:extLst>
          </p:cNvPr>
          <p:cNvSpPr>
            <a:spLocks noGrp="1"/>
          </p:cNvSpPr>
          <p:nvPr>
            <p:ph type="pic" sz="quarter" idx="10"/>
          </p:nvPr>
        </p:nvSpPr>
        <p:spPr>
          <a:xfrm>
            <a:off x="0" y="0"/>
            <a:ext cx="12192000" cy="6858000"/>
          </a:xfrm>
        </p:spPr>
        <p:txBody>
          <a:bodyPr/>
          <a:lstStyle/>
          <a:p>
            <a:endParaRPr lang="en-US"/>
          </a:p>
        </p:txBody>
      </p:sp>
      <p:sp>
        <p:nvSpPr>
          <p:cNvPr id="10" name="Rectangle 9">
            <a:extLst>
              <a:ext uri="{FF2B5EF4-FFF2-40B4-BE49-F238E27FC236}">
                <a16:creationId xmlns:a16="http://schemas.microsoft.com/office/drawing/2014/main" id="{44BAEF1A-E41A-491B-8A92-F4B6164C6A0B}"/>
              </a:ext>
            </a:extLst>
          </p:cNvPr>
          <p:cNvSpPr/>
          <p:nvPr userDrawn="1"/>
        </p:nvSpPr>
        <p:spPr>
          <a:xfrm>
            <a:off x="857250" y="0"/>
            <a:ext cx="56578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Content Placeholder 3">
            <a:extLst>
              <a:ext uri="{FF2B5EF4-FFF2-40B4-BE49-F238E27FC236}">
                <a16:creationId xmlns:a16="http://schemas.microsoft.com/office/drawing/2014/main" id="{B3AA7B2A-9D80-4172-BD24-B40EEE20B4B8}"/>
              </a:ext>
            </a:extLst>
          </p:cNvPr>
          <p:cNvSpPr>
            <a:spLocks noGrp="1"/>
          </p:cNvSpPr>
          <p:nvPr>
            <p:ph sz="half" idx="2"/>
          </p:nvPr>
        </p:nvSpPr>
        <p:spPr>
          <a:xfrm>
            <a:off x="1087438" y="2181224"/>
            <a:ext cx="5157787" cy="3781425"/>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solidFill>
                  <a:schemeClr val="bg2"/>
                </a:solidFill>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solidFill>
                  <a:schemeClr val="bg2"/>
                </a:solidFill>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8C874E29-E9DA-497F-ABF5-573442480671}"/>
              </a:ext>
            </a:extLst>
          </p:cNvPr>
          <p:cNvSpPr>
            <a:spLocks noGrp="1"/>
          </p:cNvSpPr>
          <p:nvPr>
            <p:ph type="title" hasCustomPrompt="1"/>
          </p:nvPr>
        </p:nvSpPr>
        <p:spPr>
          <a:xfrm>
            <a:off x="1175082" y="365125"/>
            <a:ext cx="10515600" cy="1325563"/>
          </a:xfrm>
        </p:spPr>
        <p:txBody>
          <a:bodyPr/>
          <a:lstStyle>
            <a:lvl1pPr>
              <a:defRPr/>
            </a:lvl1pPr>
          </a:lstStyle>
          <a:p>
            <a:r>
              <a:rPr lang="en-US" dirty="0"/>
              <a:t>SLIDE TITLE</a:t>
            </a:r>
          </a:p>
        </p:txBody>
      </p:sp>
      <p:sp>
        <p:nvSpPr>
          <p:cNvPr id="5" name="Slide Number Placeholder 4">
            <a:extLst>
              <a:ext uri="{FF2B5EF4-FFF2-40B4-BE49-F238E27FC236}">
                <a16:creationId xmlns:a16="http://schemas.microsoft.com/office/drawing/2014/main" id="{E4DA5110-E6BA-4FD9-82FC-A5EA74A961CB}"/>
              </a:ext>
            </a:extLst>
          </p:cNvPr>
          <p:cNvSpPr>
            <a:spLocks noGrp="1"/>
          </p:cNvSpPr>
          <p:nvPr>
            <p:ph type="sldNum" sz="quarter" idx="13"/>
          </p:nvPr>
        </p:nvSpPr>
        <p:spPr/>
        <p:txBody>
          <a:bodyPr/>
          <a:lstStyle/>
          <a:p>
            <a:fld id="{F7B4771B-AE04-41F8-8441-EC7D184086A2}" type="slidenum">
              <a:rPr lang="en-US" smtClean="0"/>
              <a:t>‹#›</a:t>
            </a:fld>
            <a:endParaRPr lang="en-US"/>
          </a:p>
        </p:txBody>
      </p:sp>
      <p:pic>
        <p:nvPicPr>
          <p:cNvPr id="7" name="NCTCOG logo" descr="A close up of a logo&#10;&#10;Description automatically generated">
            <a:extLst>
              <a:ext uri="{FF2B5EF4-FFF2-40B4-BE49-F238E27FC236}">
                <a16:creationId xmlns:a16="http://schemas.microsoft.com/office/drawing/2014/main" id="{F207C8B6-7047-485E-9B85-6C8893660E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8874" y="6208574"/>
            <a:ext cx="795788" cy="515211"/>
          </a:xfrm>
          <a:prstGeom prst="rect">
            <a:avLst/>
          </a:prstGeom>
        </p:spPr>
      </p:pic>
      <p:sp>
        <p:nvSpPr>
          <p:cNvPr id="3" name="Footer Placeholder 2">
            <a:extLst>
              <a:ext uri="{FF2B5EF4-FFF2-40B4-BE49-F238E27FC236}">
                <a16:creationId xmlns:a16="http://schemas.microsoft.com/office/drawing/2014/main" id="{B2DE07F2-41D3-4DAD-8CEF-D73407B8D4BF}"/>
              </a:ext>
            </a:extLst>
          </p:cNvPr>
          <p:cNvSpPr>
            <a:spLocks noGrp="1"/>
          </p:cNvSpPr>
          <p:nvPr>
            <p:ph type="ftr" sz="quarter" idx="14"/>
          </p:nvPr>
        </p:nvSpPr>
        <p:spPr>
          <a:xfrm>
            <a:off x="1894815" y="6283616"/>
            <a:ext cx="3359590" cy="365125"/>
          </a:xfrm>
        </p:spPr>
        <p:txBody>
          <a:bodyPr/>
          <a:lstStyle>
            <a:lvl1pPr>
              <a:defRPr>
                <a:solidFill>
                  <a:schemeClr val="bg1"/>
                </a:solidFill>
              </a:defRPr>
            </a:lvl1pPr>
          </a:lstStyle>
          <a:p>
            <a:r>
              <a:rPr lang="en-US"/>
              <a:t>NCTCOG Presentation</a:t>
            </a:r>
            <a:endParaRPr lang="en-US" dirty="0"/>
          </a:p>
        </p:txBody>
      </p:sp>
    </p:spTree>
    <p:extLst>
      <p:ext uri="{BB962C8B-B14F-4D97-AF65-F5344CB8AC3E}">
        <p14:creationId xmlns:p14="http://schemas.microsoft.com/office/powerpoint/2010/main" val="1302564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CC9E170-7FE3-400D-9CBB-41FB685DFDD5}"/>
              </a:ext>
            </a:extLst>
          </p:cNvPr>
          <p:cNvSpPr>
            <a:spLocks noGrp="1"/>
          </p:cNvSpPr>
          <p:nvPr>
            <p:ph type="pic" sz="quarter" idx="10"/>
          </p:nvPr>
        </p:nvSpPr>
        <p:spPr>
          <a:xfrm>
            <a:off x="0" y="0"/>
            <a:ext cx="12192000" cy="6858000"/>
          </a:xfrm>
        </p:spPr>
        <p:txBody>
          <a:bodyPr/>
          <a:lstStyle/>
          <a:p>
            <a:endParaRPr lang="en-US" dirty="0"/>
          </a:p>
        </p:txBody>
      </p:sp>
      <p:sp>
        <p:nvSpPr>
          <p:cNvPr id="8" name="Rectangle 7">
            <a:extLst>
              <a:ext uri="{FF2B5EF4-FFF2-40B4-BE49-F238E27FC236}">
                <a16:creationId xmlns:a16="http://schemas.microsoft.com/office/drawing/2014/main" id="{C51ECEAD-A158-4857-9E47-6455A63B9C42}"/>
              </a:ext>
            </a:extLst>
          </p:cNvPr>
          <p:cNvSpPr/>
          <p:nvPr userDrawn="1"/>
        </p:nvSpPr>
        <p:spPr>
          <a:xfrm>
            <a:off x="838200" y="0"/>
            <a:ext cx="5407025" cy="6858000"/>
          </a:xfrm>
          <a:prstGeom prst="rect">
            <a:avLst/>
          </a:prstGeom>
          <a:solidFill>
            <a:srgbClr val="00446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B3AA7B2A-9D80-4172-BD24-B40EEE20B4B8}"/>
              </a:ext>
            </a:extLst>
          </p:cNvPr>
          <p:cNvSpPr>
            <a:spLocks noGrp="1"/>
          </p:cNvSpPr>
          <p:nvPr>
            <p:ph sz="half" idx="2"/>
          </p:nvPr>
        </p:nvSpPr>
        <p:spPr>
          <a:xfrm>
            <a:off x="1087438" y="2181225"/>
            <a:ext cx="5157787" cy="3684588"/>
          </a:xfrm>
        </p:spPr>
        <p:txBody>
          <a:bodyPr/>
          <a:lstStyle>
            <a:lvl1pPr>
              <a:defRPr>
                <a:solidFill>
                  <a:schemeClr val="bg2"/>
                </a:solidFill>
                <a:latin typeface="Lato" panose="020F0502020204030203" pitchFamily="34" charset="0"/>
                <a:ea typeface="Lato" panose="020F0502020204030203" pitchFamily="34" charset="0"/>
                <a:cs typeface="Lato" panose="020F0502020204030203" pitchFamily="34" charset="0"/>
              </a:defRPr>
            </a:lvl1pPr>
            <a:lvl2pPr>
              <a:defRPr>
                <a:solidFill>
                  <a:srgbClr val="FFC000"/>
                </a:solidFill>
                <a:latin typeface="Lato" panose="020F0502020204030203" pitchFamily="34" charset="0"/>
                <a:ea typeface="Lato" panose="020F0502020204030203" pitchFamily="34" charset="0"/>
                <a:cs typeface="Lato" panose="020F0502020204030203" pitchFamily="34" charset="0"/>
              </a:defRPr>
            </a:lvl2pPr>
            <a:lvl3pPr>
              <a:defRPr>
                <a:solidFill>
                  <a:schemeClr val="bg2"/>
                </a:solidFill>
                <a:latin typeface="Lato" panose="020F0502020204030203" pitchFamily="34" charset="0"/>
                <a:ea typeface="Lato" panose="020F0502020204030203" pitchFamily="34" charset="0"/>
                <a:cs typeface="Lato" panose="020F0502020204030203" pitchFamily="34" charset="0"/>
              </a:defRPr>
            </a:lvl3pPr>
            <a:lvl4pPr>
              <a:defRPr>
                <a:solidFill>
                  <a:srgbClr val="FFC000"/>
                </a:solidFill>
                <a:latin typeface="Lato" panose="020F0502020204030203" pitchFamily="34" charset="0"/>
                <a:ea typeface="Lato" panose="020F0502020204030203" pitchFamily="34" charset="0"/>
                <a:cs typeface="Lato" panose="020F0502020204030203" pitchFamily="34" charset="0"/>
              </a:defRPr>
            </a:lvl4pPr>
            <a:lvl5pPr>
              <a:defRPr>
                <a:solidFill>
                  <a:schemeClr val="bg2"/>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749DB35-396A-4244-88B9-E2D4C5349BAA}"/>
              </a:ext>
            </a:extLst>
          </p:cNvPr>
          <p:cNvSpPr>
            <a:spLocks noGrp="1"/>
          </p:cNvSpPr>
          <p:nvPr>
            <p:ph type="title" hasCustomPrompt="1"/>
          </p:nvPr>
        </p:nvSpPr>
        <p:spPr>
          <a:xfrm>
            <a:off x="1175082" y="365125"/>
            <a:ext cx="10515600" cy="1325563"/>
          </a:xfrm>
        </p:spPr>
        <p:txBody>
          <a:bodyPr>
            <a:normAutofit/>
          </a:bodyPr>
          <a:lstStyle>
            <a:lvl1pPr>
              <a:defRPr sz="4400">
                <a:solidFill>
                  <a:schemeClr val="bg1"/>
                </a:solidFill>
              </a:defRPr>
            </a:lvl1pPr>
          </a:lstStyle>
          <a:p>
            <a:r>
              <a:rPr lang="en-US" dirty="0"/>
              <a:t>SLIDE TITLE</a:t>
            </a:r>
          </a:p>
        </p:txBody>
      </p:sp>
      <p:sp>
        <p:nvSpPr>
          <p:cNvPr id="5" name="Slide Number Placeholder 4">
            <a:extLst>
              <a:ext uri="{FF2B5EF4-FFF2-40B4-BE49-F238E27FC236}">
                <a16:creationId xmlns:a16="http://schemas.microsoft.com/office/drawing/2014/main" id="{4A26026C-9839-43F9-A5E8-532C98562705}"/>
              </a:ext>
            </a:extLst>
          </p:cNvPr>
          <p:cNvSpPr>
            <a:spLocks noGrp="1"/>
          </p:cNvSpPr>
          <p:nvPr>
            <p:ph type="sldNum" sz="quarter" idx="13"/>
          </p:nvPr>
        </p:nvSpPr>
        <p:spPr/>
        <p:txBody>
          <a:bodyPr/>
          <a:lstStyle/>
          <a:p>
            <a:fld id="{F7B4771B-AE04-41F8-8441-EC7D184086A2}" type="slidenum">
              <a:rPr lang="en-US" smtClean="0"/>
              <a:t>‹#›</a:t>
            </a:fld>
            <a:endParaRPr lang="en-US"/>
          </a:p>
        </p:txBody>
      </p:sp>
      <p:sp>
        <p:nvSpPr>
          <p:cNvPr id="3" name="Footer Placeholder 2">
            <a:extLst>
              <a:ext uri="{FF2B5EF4-FFF2-40B4-BE49-F238E27FC236}">
                <a16:creationId xmlns:a16="http://schemas.microsoft.com/office/drawing/2014/main" id="{6016219D-7725-416F-9655-7F1D4639ACA6}"/>
              </a:ext>
            </a:extLst>
          </p:cNvPr>
          <p:cNvSpPr>
            <a:spLocks noGrp="1"/>
          </p:cNvSpPr>
          <p:nvPr>
            <p:ph type="ftr" sz="quarter" idx="14"/>
          </p:nvPr>
        </p:nvSpPr>
        <p:spPr>
          <a:xfrm>
            <a:off x="1933286" y="6292205"/>
            <a:ext cx="3359590" cy="365125"/>
          </a:xfrm>
        </p:spPr>
        <p:txBody>
          <a:bodyPr/>
          <a:lstStyle>
            <a:lvl1pPr>
              <a:defRPr>
                <a:solidFill>
                  <a:schemeClr val="bg1"/>
                </a:solidFill>
              </a:defRPr>
            </a:lvl1pPr>
          </a:lstStyle>
          <a:p>
            <a:r>
              <a:rPr lang="en-US"/>
              <a:t>NCTCOG Presentation</a:t>
            </a:r>
            <a:endParaRPr lang="en-US" dirty="0"/>
          </a:p>
        </p:txBody>
      </p:sp>
      <p:pic>
        <p:nvPicPr>
          <p:cNvPr id="10" name="NCTCOG logo" descr="A close up of a logo&#10;&#10;Description automatically generated">
            <a:extLst>
              <a:ext uri="{FF2B5EF4-FFF2-40B4-BE49-F238E27FC236}">
                <a16:creationId xmlns:a16="http://schemas.microsoft.com/office/drawing/2014/main" id="{8B040951-E564-481C-8F8A-4144DA59D4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8874" y="6208574"/>
            <a:ext cx="795788" cy="515211"/>
          </a:xfrm>
          <a:prstGeom prst="rect">
            <a:avLst/>
          </a:prstGeom>
        </p:spPr>
      </p:pic>
    </p:spTree>
    <p:extLst>
      <p:ext uri="{BB962C8B-B14F-4D97-AF65-F5344CB8AC3E}">
        <p14:creationId xmlns:p14="http://schemas.microsoft.com/office/powerpoint/2010/main" val="519478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_whit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43E87C51-E359-4C3E-886C-AFA1C3782A30}"/>
              </a:ext>
            </a:extLst>
          </p:cNvPr>
          <p:cNvSpPr>
            <a:spLocks noGrp="1"/>
          </p:cNvSpPr>
          <p:nvPr>
            <p:ph type="pic" sz="quarter" idx="13"/>
          </p:nvPr>
        </p:nvSpPr>
        <p:spPr>
          <a:xfrm>
            <a:off x="0" y="0"/>
            <a:ext cx="12192000" cy="6858000"/>
          </a:xfrm>
        </p:spPr>
        <p:txBody>
          <a:bodyPr/>
          <a:lstStyle>
            <a:lvl1pPr>
              <a:defRPr>
                <a:solidFill>
                  <a:schemeClr val="bg2">
                    <a:lumMod val="25000"/>
                  </a:schemeClr>
                </a:solidFill>
              </a:defRPr>
            </a:lvl1pPr>
          </a:lstStyle>
          <a:p>
            <a:r>
              <a:rPr lang="en-US"/>
              <a:t>Click icon to add picture</a:t>
            </a:r>
            <a:endParaRPr lang="en-US" dirty="0"/>
          </a:p>
        </p:txBody>
      </p:sp>
      <p:sp>
        <p:nvSpPr>
          <p:cNvPr id="11" name="Title 10">
            <a:extLst>
              <a:ext uri="{FF2B5EF4-FFF2-40B4-BE49-F238E27FC236}">
                <a16:creationId xmlns:a16="http://schemas.microsoft.com/office/drawing/2014/main" id="{AB94A217-2649-4C24-B199-659F59D624EB}"/>
              </a:ext>
            </a:extLst>
          </p:cNvPr>
          <p:cNvSpPr>
            <a:spLocks noGrp="1"/>
          </p:cNvSpPr>
          <p:nvPr>
            <p:ph type="title" hasCustomPrompt="1"/>
          </p:nvPr>
        </p:nvSpPr>
        <p:spPr>
          <a:xfrm>
            <a:off x="5805713" y="2668949"/>
            <a:ext cx="6386287" cy="663575"/>
          </a:xfrm>
        </p:spPr>
        <p:txBody>
          <a:bodyPr/>
          <a:lstStyle>
            <a:lvl1pPr>
              <a:defRPr lang="en-US" sz="4800" kern="1200" spc="300" smtClean="0">
                <a:solidFill>
                  <a:schemeClr val="tx2"/>
                </a:solidFill>
                <a:latin typeface="Raleway SemiBold" panose="020B0703030101060003" pitchFamily="34" charset="0"/>
                <a:ea typeface="Open Sans" panose="020B0606030504020204" pitchFamily="34" charset="0"/>
                <a:cs typeface="Open Sans" panose="020B0606030504020204" pitchFamily="34" charset="0"/>
              </a:defRPr>
            </a:lvl1pPr>
          </a:lstStyle>
          <a:p>
            <a:r>
              <a:rPr lang="en-US" dirty="0"/>
              <a:t>TRANSPORTATION</a:t>
            </a:r>
          </a:p>
        </p:txBody>
      </p:sp>
      <p:sp>
        <p:nvSpPr>
          <p:cNvPr id="21" name="Text Placeholder 20">
            <a:extLst>
              <a:ext uri="{FF2B5EF4-FFF2-40B4-BE49-F238E27FC236}">
                <a16:creationId xmlns:a16="http://schemas.microsoft.com/office/drawing/2014/main" id="{D63966D1-9984-42B4-B677-BDDD8CCEDBE9}"/>
              </a:ext>
            </a:extLst>
          </p:cNvPr>
          <p:cNvSpPr>
            <a:spLocks noGrp="1"/>
          </p:cNvSpPr>
          <p:nvPr>
            <p:ph type="body" sz="quarter" idx="11" hasCustomPrompt="1"/>
          </p:nvPr>
        </p:nvSpPr>
        <p:spPr>
          <a:xfrm>
            <a:off x="5805713" y="3525476"/>
            <a:ext cx="6089800" cy="663575"/>
          </a:xfrm>
        </p:spPr>
        <p:txBody>
          <a:bodyPr>
            <a:noAutofit/>
          </a:bodyPr>
          <a:lstStyle>
            <a:lvl1pPr marL="0" indent="0">
              <a:buNone/>
              <a:defRPr sz="1600">
                <a:solidFill>
                  <a:schemeClr val="tx2"/>
                </a:solidFill>
                <a:latin typeface="Raleway" panose="020B0503030101060003" pitchFamily="34" charset="0"/>
              </a:defRPr>
            </a:lvl1pPr>
            <a:lvl2pPr>
              <a:defRPr sz="2000">
                <a:solidFill>
                  <a:schemeClr val="bg2"/>
                </a:solidFill>
                <a:latin typeface="Raleway" panose="020B0503030101060003" pitchFamily="34" charset="0"/>
              </a:defRPr>
            </a:lvl2pPr>
            <a:lvl3pPr>
              <a:defRPr sz="2000">
                <a:solidFill>
                  <a:schemeClr val="bg2"/>
                </a:solidFill>
                <a:latin typeface="Raleway" panose="020B0503030101060003" pitchFamily="34" charset="0"/>
              </a:defRPr>
            </a:lvl3pPr>
            <a:lvl4pPr>
              <a:defRPr sz="2000">
                <a:solidFill>
                  <a:schemeClr val="bg2"/>
                </a:solidFill>
                <a:latin typeface="Raleway" panose="020B0503030101060003" pitchFamily="34" charset="0"/>
              </a:defRPr>
            </a:lvl4pPr>
            <a:lvl5pPr>
              <a:defRPr sz="2000">
                <a:solidFill>
                  <a:schemeClr val="bg2"/>
                </a:solidFill>
                <a:latin typeface="Raleway" panose="020B0503030101060003" pitchFamily="34" charset="0"/>
              </a:defRPr>
            </a:lvl5pPr>
          </a:lstStyle>
          <a:p>
            <a:pPr lvl="0"/>
            <a:r>
              <a:rPr lang="en-US" dirty="0"/>
              <a:t>NAME|COMMITTEE/COUNCIL FORPRESENTATION|5.7.2020</a:t>
            </a:r>
          </a:p>
        </p:txBody>
      </p:sp>
      <p:sp>
        <p:nvSpPr>
          <p:cNvPr id="22" name="Text Placeholder 20">
            <a:extLst>
              <a:ext uri="{FF2B5EF4-FFF2-40B4-BE49-F238E27FC236}">
                <a16:creationId xmlns:a16="http://schemas.microsoft.com/office/drawing/2014/main" id="{FA602470-42C8-4E31-A95B-10A0688D953A}"/>
              </a:ext>
            </a:extLst>
          </p:cNvPr>
          <p:cNvSpPr>
            <a:spLocks noGrp="1"/>
          </p:cNvSpPr>
          <p:nvPr>
            <p:ph type="body" sz="quarter" idx="12" hasCustomPrompt="1"/>
          </p:nvPr>
        </p:nvSpPr>
        <p:spPr>
          <a:xfrm>
            <a:off x="5805713" y="2134159"/>
            <a:ext cx="3716338" cy="284845"/>
          </a:xfrm>
        </p:spPr>
        <p:txBody>
          <a:bodyPr>
            <a:noAutofit/>
          </a:bodyPr>
          <a:lstStyle>
            <a:lvl1pPr marL="0" indent="0">
              <a:buNone/>
              <a:defRPr sz="2000">
                <a:solidFill>
                  <a:schemeClr val="tx2"/>
                </a:solidFill>
                <a:latin typeface="Raleway" panose="020B0503030101060003" pitchFamily="34" charset="0"/>
              </a:defRPr>
            </a:lvl1pPr>
            <a:lvl2pPr>
              <a:defRPr sz="2000">
                <a:solidFill>
                  <a:schemeClr val="bg2"/>
                </a:solidFill>
                <a:latin typeface="Raleway" panose="020B0503030101060003" pitchFamily="34" charset="0"/>
              </a:defRPr>
            </a:lvl2pPr>
            <a:lvl3pPr>
              <a:defRPr sz="2000">
                <a:solidFill>
                  <a:schemeClr val="bg2"/>
                </a:solidFill>
                <a:latin typeface="Raleway" panose="020B0503030101060003" pitchFamily="34" charset="0"/>
              </a:defRPr>
            </a:lvl3pPr>
            <a:lvl4pPr>
              <a:defRPr sz="2000">
                <a:solidFill>
                  <a:schemeClr val="bg2"/>
                </a:solidFill>
                <a:latin typeface="Raleway" panose="020B0503030101060003" pitchFamily="34" charset="0"/>
              </a:defRPr>
            </a:lvl4pPr>
            <a:lvl5pPr>
              <a:defRPr sz="2000">
                <a:solidFill>
                  <a:schemeClr val="bg2"/>
                </a:solidFill>
                <a:latin typeface="Raleway" panose="020B0503030101060003" pitchFamily="34" charset="0"/>
              </a:defRPr>
            </a:lvl5pPr>
          </a:lstStyle>
          <a:p>
            <a:pPr lvl="0"/>
            <a:r>
              <a:rPr lang="en-US" dirty="0"/>
              <a:t>NCTCOG PRESENTATION</a:t>
            </a:r>
          </a:p>
        </p:txBody>
      </p:sp>
    </p:spTree>
    <p:extLst>
      <p:ext uri="{BB962C8B-B14F-4D97-AF65-F5344CB8AC3E}">
        <p14:creationId xmlns:p14="http://schemas.microsoft.com/office/powerpoint/2010/main" val="3154987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Section Divid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1D520AB-ACA4-4AEF-8866-0995A3FCA519}"/>
              </a:ext>
            </a:extLst>
          </p:cNvPr>
          <p:cNvSpPr>
            <a:spLocks noGrp="1"/>
          </p:cNvSpPr>
          <p:nvPr>
            <p:ph type="pic" sz="quarter" idx="10"/>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84A6072F-74CE-41B7-B6F0-17C3A851785D}"/>
              </a:ext>
            </a:extLst>
          </p:cNvPr>
          <p:cNvSpPr>
            <a:spLocks noGrp="1"/>
          </p:cNvSpPr>
          <p:nvPr>
            <p:ph type="title" hasCustomPrompt="1"/>
          </p:nvPr>
        </p:nvSpPr>
        <p:spPr>
          <a:xfrm>
            <a:off x="838200" y="2766218"/>
            <a:ext cx="10515600" cy="1325563"/>
          </a:xfrm>
        </p:spPr>
        <p:txBody>
          <a:bodyPr/>
          <a:lstStyle>
            <a:lvl1pPr algn="ctr">
              <a:defRPr>
                <a:solidFill>
                  <a:schemeClr val="tx2"/>
                </a:solidFill>
                <a:latin typeface="Raleway SemiBold" panose="020B0703030101060003" pitchFamily="34" charset="0"/>
              </a:defRPr>
            </a:lvl1pPr>
          </a:lstStyle>
          <a:p>
            <a:r>
              <a:rPr lang="en-US" dirty="0"/>
              <a:t>SECTION DIVIDER</a:t>
            </a:r>
          </a:p>
        </p:txBody>
      </p:sp>
    </p:spTree>
    <p:extLst>
      <p:ext uri="{BB962C8B-B14F-4D97-AF65-F5344CB8AC3E}">
        <p14:creationId xmlns:p14="http://schemas.microsoft.com/office/powerpoint/2010/main" val="407694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ection Divider">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E7DE2AFA-4C5F-4DCB-AD02-5BC447042D8E}"/>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EF1DBCB6-8C90-47FB-91B1-3A97383BF085}"/>
              </a:ext>
            </a:extLst>
          </p:cNvPr>
          <p:cNvSpPr>
            <a:spLocks noGrp="1"/>
          </p:cNvSpPr>
          <p:nvPr>
            <p:ph type="title" hasCustomPrompt="1"/>
          </p:nvPr>
        </p:nvSpPr>
        <p:spPr>
          <a:xfrm>
            <a:off x="838200" y="2766218"/>
            <a:ext cx="10515600" cy="1325563"/>
          </a:xfrm>
        </p:spPr>
        <p:txBody>
          <a:bodyPr/>
          <a:lstStyle>
            <a:lvl1pPr algn="ctr">
              <a:defRPr>
                <a:solidFill>
                  <a:schemeClr val="bg1"/>
                </a:solidFill>
                <a:latin typeface="Raleway SemiBold" panose="020B0703030101060003" pitchFamily="34" charset="0"/>
              </a:defRPr>
            </a:lvl1pPr>
          </a:lstStyle>
          <a:p>
            <a:r>
              <a:rPr lang="en-US" dirty="0"/>
              <a:t>SECTION DIVIDER</a:t>
            </a:r>
          </a:p>
        </p:txBody>
      </p:sp>
    </p:spTree>
    <p:extLst>
      <p:ext uri="{BB962C8B-B14F-4D97-AF65-F5344CB8AC3E}">
        <p14:creationId xmlns:p14="http://schemas.microsoft.com/office/powerpoint/2010/main" val="3170743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62B6EE7-E4BC-44C6-AF3E-723DC06DF2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8228612" y="-2"/>
            <a:ext cx="3963385" cy="6858002"/>
          </a:xfrm>
          <a:prstGeom prst="rect">
            <a:avLst/>
          </a:prstGeom>
        </p:spPr>
      </p:pic>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rgbClr val="00446A"/>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367463" y="1825625"/>
            <a:ext cx="4986337" cy="4351338"/>
          </a:xfrm>
        </p:spPr>
        <p:txBody>
          <a:bodyPr/>
          <a:lstStyle/>
          <a:p>
            <a:endParaRPr lang="en-US" dirty="0"/>
          </a:p>
        </p:txBody>
      </p:sp>
      <p:sp>
        <p:nvSpPr>
          <p:cNvPr id="12" name="Content Placeholder 2">
            <a:extLst>
              <a:ext uri="{FF2B5EF4-FFF2-40B4-BE49-F238E27FC236}">
                <a16:creationId xmlns:a16="http://schemas.microsoft.com/office/drawing/2014/main" id="{515012D3-C990-489F-8F93-AA4D8BF5D4BC}"/>
              </a:ext>
            </a:extLst>
          </p:cNvPr>
          <p:cNvSpPr>
            <a:spLocks noGrp="1"/>
          </p:cNvSpPr>
          <p:nvPr>
            <p:ph idx="1"/>
          </p:nvPr>
        </p:nvSpPr>
        <p:spPr>
          <a:xfrm>
            <a:off x="838200" y="1824142"/>
            <a:ext cx="4986337" cy="4351338"/>
          </a:xfrm>
        </p:spPr>
        <p:txBody>
          <a:bodyPr/>
          <a:lstStyle>
            <a:lvl1pPr marL="0" indent="0">
              <a:buNone/>
              <a:defRPr>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bg2">
                    <a:lumMod val="50000"/>
                  </a:schemeClr>
                </a:solidFill>
              </a:defRPr>
            </a:lvl4pPr>
            <a:lvl5pPr marL="1828800" indent="0">
              <a:buNone/>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3549AD43-7D51-4AD9-8E85-F1A3EBA0952D}"/>
              </a:ext>
            </a:extLst>
          </p:cNvPr>
          <p:cNvSpPr>
            <a:spLocks noGrp="1"/>
          </p:cNvSpPr>
          <p:nvPr>
            <p:ph type="ftr" sz="quarter" idx="14"/>
          </p:nvPr>
        </p:nvSpPr>
        <p:spPr/>
        <p:txBody>
          <a:bodyPr/>
          <a:lstStyle/>
          <a:p>
            <a:r>
              <a:rPr lang="en-US"/>
              <a:t>NCTCOG Presentation</a:t>
            </a:r>
            <a:endParaRPr lang="en-US" dirty="0"/>
          </a:p>
        </p:txBody>
      </p:sp>
      <p:sp>
        <p:nvSpPr>
          <p:cNvPr id="3" name="Slide Number Placeholder 2">
            <a:extLst>
              <a:ext uri="{FF2B5EF4-FFF2-40B4-BE49-F238E27FC236}">
                <a16:creationId xmlns:a16="http://schemas.microsoft.com/office/drawing/2014/main" id="{FF228C43-D8FB-4E0D-B9B1-4A30223B2CB0}"/>
              </a:ext>
            </a:extLst>
          </p:cNvPr>
          <p:cNvSpPr>
            <a:spLocks noGrp="1"/>
          </p:cNvSpPr>
          <p:nvPr>
            <p:ph type="sldNum" sz="quarter" idx="15"/>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4028737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rgbClr val="00446A"/>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367463" y="1825625"/>
            <a:ext cx="4986337" cy="4351338"/>
          </a:xfrm>
        </p:spPr>
        <p:txBody>
          <a:bodyPr/>
          <a:lstStyle/>
          <a:p>
            <a:endParaRPr lang="en-US" dirty="0"/>
          </a:p>
        </p:txBody>
      </p:sp>
      <p:sp>
        <p:nvSpPr>
          <p:cNvPr id="12" name="Content Placeholder 2">
            <a:extLst>
              <a:ext uri="{FF2B5EF4-FFF2-40B4-BE49-F238E27FC236}">
                <a16:creationId xmlns:a16="http://schemas.microsoft.com/office/drawing/2014/main" id="{515012D3-C990-489F-8F93-AA4D8BF5D4BC}"/>
              </a:ext>
            </a:extLst>
          </p:cNvPr>
          <p:cNvSpPr>
            <a:spLocks noGrp="1"/>
          </p:cNvSpPr>
          <p:nvPr>
            <p:ph idx="1"/>
          </p:nvPr>
        </p:nvSpPr>
        <p:spPr>
          <a:xfrm>
            <a:off x="838200" y="1824142"/>
            <a:ext cx="4986337" cy="4351338"/>
          </a:xfrm>
        </p:spPr>
        <p:txBody>
          <a:bodyPr/>
          <a:lstStyle>
            <a:lvl1pPr marL="0" indent="0">
              <a:buNone/>
              <a:defRPr>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bg2">
                    <a:lumMod val="50000"/>
                  </a:schemeClr>
                </a:solidFill>
              </a:defRPr>
            </a:lvl4pPr>
            <a:lvl5pPr marL="1828800" indent="0">
              <a:buNone/>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3549AD43-7D51-4AD9-8E85-F1A3EBA0952D}"/>
              </a:ext>
            </a:extLst>
          </p:cNvPr>
          <p:cNvSpPr>
            <a:spLocks noGrp="1"/>
          </p:cNvSpPr>
          <p:nvPr>
            <p:ph type="ftr" sz="quarter" idx="14"/>
          </p:nvPr>
        </p:nvSpPr>
        <p:spPr/>
        <p:txBody>
          <a:bodyPr/>
          <a:lstStyle/>
          <a:p>
            <a:r>
              <a:rPr lang="en-US"/>
              <a:t>NCTCOG Presentation</a:t>
            </a:r>
            <a:endParaRPr lang="en-US" dirty="0"/>
          </a:p>
        </p:txBody>
      </p:sp>
      <p:sp>
        <p:nvSpPr>
          <p:cNvPr id="3" name="Slide Number Placeholder 2">
            <a:extLst>
              <a:ext uri="{FF2B5EF4-FFF2-40B4-BE49-F238E27FC236}">
                <a16:creationId xmlns:a16="http://schemas.microsoft.com/office/drawing/2014/main" id="{FF228C43-D8FB-4E0D-B9B1-4A30223B2CB0}"/>
              </a:ext>
            </a:extLst>
          </p:cNvPr>
          <p:cNvSpPr>
            <a:spLocks noGrp="1"/>
          </p:cNvSpPr>
          <p:nvPr>
            <p:ph type="sldNum" sz="quarter" idx="15"/>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4159774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62B6EE7-E4BC-44C6-AF3E-723DC06DF2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8228612" y="-2"/>
            <a:ext cx="3963385" cy="6858002"/>
          </a:xfrm>
          <a:prstGeom prst="rect">
            <a:avLst/>
          </a:prstGeom>
        </p:spPr>
      </p:pic>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rgbClr val="00446A"/>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367463" y="1825625"/>
            <a:ext cx="4986337" cy="4351338"/>
          </a:xfrm>
        </p:spPr>
        <p:txBody>
          <a:bodyPr/>
          <a:lstStyle/>
          <a:p>
            <a:endParaRPr lang="en-US" dirty="0"/>
          </a:p>
        </p:txBody>
      </p:sp>
      <p:sp>
        <p:nvSpPr>
          <p:cNvPr id="12" name="Content Placeholder 2">
            <a:extLst>
              <a:ext uri="{FF2B5EF4-FFF2-40B4-BE49-F238E27FC236}">
                <a16:creationId xmlns:a16="http://schemas.microsoft.com/office/drawing/2014/main" id="{515012D3-C990-489F-8F93-AA4D8BF5D4BC}"/>
              </a:ext>
            </a:extLst>
          </p:cNvPr>
          <p:cNvSpPr>
            <a:spLocks noGrp="1"/>
          </p:cNvSpPr>
          <p:nvPr>
            <p:ph idx="1"/>
          </p:nvPr>
        </p:nvSpPr>
        <p:spPr>
          <a:xfrm>
            <a:off x="838200" y="1824142"/>
            <a:ext cx="4986337" cy="4351338"/>
          </a:xfrm>
        </p:spPr>
        <p:txBody>
          <a:bodyPr/>
          <a:lstStyle>
            <a:lvl1pPr marL="0" indent="0">
              <a:buNone/>
              <a:defRPr>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bg2">
                    <a:lumMod val="50000"/>
                  </a:schemeClr>
                </a:solidFill>
              </a:defRPr>
            </a:lvl4pPr>
            <a:lvl5pPr marL="1828800" indent="0">
              <a:buNone/>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97A09955-3620-40DB-AB75-EAA686EC3DEF}"/>
              </a:ext>
            </a:extLst>
          </p:cNvPr>
          <p:cNvSpPr>
            <a:spLocks noGrp="1"/>
          </p:cNvSpPr>
          <p:nvPr>
            <p:ph type="ftr" sz="quarter" idx="14"/>
          </p:nvPr>
        </p:nvSpPr>
        <p:spPr/>
        <p:txBody>
          <a:bodyPr/>
          <a:lstStyle/>
          <a:p>
            <a:r>
              <a:rPr lang="en-US"/>
              <a:t>NCTCOG Presentation</a:t>
            </a:r>
            <a:endParaRPr lang="en-US" dirty="0"/>
          </a:p>
        </p:txBody>
      </p:sp>
      <p:sp>
        <p:nvSpPr>
          <p:cNvPr id="3" name="Slide Number Placeholder 2">
            <a:extLst>
              <a:ext uri="{FF2B5EF4-FFF2-40B4-BE49-F238E27FC236}">
                <a16:creationId xmlns:a16="http://schemas.microsoft.com/office/drawing/2014/main" id="{29DFA5AC-8E63-4BBF-BEE5-FF465C45079F}"/>
              </a:ext>
            </a:extLst>
          </p:cNvPr>
          <p:cNvSpPr>
            <a:spLocks noGrp="1"/>
          </p:cNvSpPr>
          <p:nvPr>
            <p:ph type="sldNum" sz="quarter" idx="15"/>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22055449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5.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8.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4.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54AA72-1627-45A6-BA7B-51E6AC5A6D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83D6E9D-1C74-4D9D-9958-B508797A00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58A6C03-02D7-4D84-A73E-63A1BAE46A29}"/>
              </a:ext>
            </a:extLst>
          </p:cNvPr>
          <p:cNvSpPr>
            <a:spLocks noGrp="1"/>
          </p:cNvSpPr>
          <p:nvPr>
            <p:ph type="ftr" sz="quarter" idx="3"/>
          </p:nvPr>
        </p:nvSpPr>
        <p:spPr>
          <a:xfrm>
            <a:off x="838200" y="6356349"/>
            <a:ext cx="4114800" cy="365125"/>
          </a:xfrm>
          <a:prstGeom prst="rect">
            <a:avLst/>
          </a:prstGeom>
        </p:spPr>
        <p:txBody>
          <a:bodyPr vert="horz" lIns="91440" tIns="45720" rIns="91440" bIns="45720" rtlCol="0" anchor="ctr"/>
          <a:lstStyle>
            <a:lvl1pPr algn="l">
              <a:defRPr sz="1200">
                <a:solidFill>
                  <a:schemeClr val="bg2">
                    <a:lumMod val="25000"/>
                  </a:schemeClr>
                </a:solidFill>
              </a:defRPr>
            </a:lvl1pPr>
          </a:lstStyle>
          <a:p>
            <a:r>
              <a:rPr lang="en-US"/>
              <a:t>NCTCOG Presentation</a:t>
            </a:r>
            <a:endParaRPr lang="en-US" dirty="0"/>
          </a:p>
        </p:txBody>
      </p:sp>
      <p:sp>
        <p:nvSpPr>
          <p:cNvPr id="6" name="Slide Number Placeholder 5">
            <a:extLst>
              <a:ext uri="{FF2B5EF4-FFF2-40B4-BE49-F238E27FC236}">
                <a16:creationId xmlns:a16="http://schemas.microsoft.com/office/drawing/2014/main" id="{61C3B0D9-3AE1-40D6-8BD7-D232A07960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lumMod val="25000"/>
                  </a:schemeClr>
                </a:solidFill>
              </a:defRPr>
            </a:lvl1pPr>
          </a:lstStyle>
          <a:p>
            <a:fld id="{FAB3BCBC-A7A4-4843-91D8-C63809B9BE89}" type="slidenum">
              <a:rPr lang="en-US" smtClean="0"/>
              <a:pPr/>
              <a:t>‹#›</a:t>
            </a:fld>
            <a:endParaRPr lang="en-US"/>
          </a:p>
        </p:txBody>
      </p:sp>
    </p:spTree>
    <p:extLst>
      <p:ext uri="{BB962C8B-B14F-4D97-AF65-F5344CB8AC3E}">
        <p14:creationId xmlns:p14="http://schemas.microsoft.com/office/powerpoint/2010/main" val="4012483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dt="0"/>
  <p:txStyles>
    <p:titleStyle>
      <a:lvl1pPr algn="l" defTabSz="914400" rtl="0" eaLnBrk="1" latinLnBrk="0" hangingPunct="1">
        <a:lnSpc>
          <a:spcPct val="90000"/>
        </a:lnSpc>
        <a:spcBef>
          <a:spcPct val="0"/>
        </a:spcBef>
        <a:buNone/>
        <a:defRPr sz="440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F4BD55-4F06-4F8B-91F1-F728D5CAA9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379ECC3-D905-4E7E-BC7F-A4688426AF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1A7538F-BC69-4D4F-AAC7-D2C59C2DB1D8}"/>
              </a:ext>
            </a:extLst>
          </p:cNvPr>
          <p:cNvSpPr>
            <a:spLocks noGrp="1"/>
          </p:cNvSpPr>
          <p:nvPr>
            <p:ph type="ftr" sz="quarter" idx="3"/>
          </p:nvPr>
        </p:nvSpPr>
        <p:spPr>
          <a:xfrm>
            <a:off x="1704109" y="6356350"/>
            <a:ext cx="3248890" cy="365125"/>
          </a:xfrm>
          <a:prstGeom prst="rect">
            <a:avLst/>
          </a:prstGeom>
        </p:spPr>
        <p:txBody>
          <a:bodyPr vert="horz" lIns="91440" tIns="45720" rIns="91440" bIns="45720" rtlCol="0" anchor="ctr"/>
          <a:lstStyle>
            <a:lvl1pPr algn="l">
              <a:defRPr sz="1200">
                <a:solidFill>
                  <a:schemeClr val="accent6">
                    <a:lumMod val="50000"/>
                  </a:schemeClr>
                </a:solidFill>
              </a:defRPr>
            </a:lvl1pPr>
          </a:lstStyle>
          <a:p>
            <a:r>
              <a:rPr lang="en-US"/>
              <a:t>NCTCOG Presentation</a:t>
            </a:r>
            <a:endParaRPr lang="en-US" dirty="0"/>
          </a:p>
        </p:txBody>
      </p:sp>
      <p:sp>
        <p:nvSpPr>
          <p:cNvPr id="6" name="Slide Number Placeholder 5">
            <a:extLst>
              <a:ext uri="{FF2B5EF4-FFF2-40B4-BE49-F238E27FC236}">
                <a16:creationId xmlns:a16="http://schemas.microsoft.com/office/drawing/2014/main" id="{FC2C5A08-BBAF-4D7F-8335-0DE9A81191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F4F9FDCB-A96D-4EC8-BF0A-12F32D020CD9}" type="slidenum">
              <a:rPr lang="en-US" smtClean="0"/>
              <a:pPr/>
              <a:t>‹#›</a:t>
            </a:fld>
            <a:endParaRPr lang="en-US"/>
          </a:p>
        </p:txBody>
      </p:sp>
      <p:pic>
        <p:nvPicPr>
          <p:cNvPr id="7" name="Picture 6">
            <a:extLst>
              <a:ext uri="{FF2B5EF4-FFF2-40B4-BE49-F238E27FC236}">
                <a16:creationId xmlns:a16="http://schemas.microsoft.com/office/drawing/2014/main" id="{36CF848F-3F19-4DE9-BB7F-4586D90395DA}"/>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38200" y="6356350"/>
            <a:ext cx="565076" cy="365126"/>
          </a:xfrm>
          <a:prstGeom prst="rect">
            <a:avLst/>
          </a:prstGeom>
        </p:spPr>
      </p:pic>
    </p:spTree>
    <p:extLst>
      <p:ext uri="{BB962C8B-B14F-4D97-AF65-F5344CB8AC3E}">
        <p14:creationId xmlns:p14="http://schemas.microsoft.com/office/powerpoint/2010/main" val="2419545485"/>
      </p:ext>
    </p:extLst>
  </p:cSld>
  <p:clrMap bg1="lt1" tx1="dk1" bg2="lt2" tx2="dk2" accent1="accent1" accent2="accent2" accent3="accent3" accent4="accent4" accent5="accent5" accent6="accent6" hlink="hlink" folHlink="folHlink"/>
  <p:sldLayoutIdLst>
    <p:sldLayoutId id="2147483656" r:id="rId1"/>
    <p:sldLayoutId id="2147483666" r:id="rId2"/>
    <p:sldLayoutId id="2147483657" r:id="rId3"/>
    <p:sldLayoutId id="2147483658" r:id="rId4"/>
    <p:sldLayoutId id="2147483659" r:id="rId5"/>
    <p:sldLayoutId id="2147483660" r:id="rId6"/>
    <p:sldLayoutId id="2147483661" r:id="rId7"/>
    <p:sldLayoutId id="2147483662" r:id="rId8"/>
    <p:sldLayoutId id="2147483665" r:id="rId9"/>
    <p:sldLayoutId id="2147483663" r:id="rId10"/>
    <p:sldLayoutId id="2147483664" r:id="rId11"/>
  </p:sldLayoutIdLst>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3F2578-8596-4E98-997C-B00B0719B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C2F191B-A752-42E7-85F0-4E76AF983D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1777356-7375-4C62-8610-549477EB3492}"/>
              </a:ext>
            </a:extLst>
          </p:cNvPr>
          <p:cNvSpPr>
            <a:spLocks noGrp="1"/>
          </p:cNvSpPr>
          <p:nvPr>
            <p:ph type="ftr" sz="quarter" idx="3"/>
          </p:nvPr>
        </p:nvSpPr>
        <p:spPr>
          <a:xfrm>
            <a:off x="1593410" y="6356350"/>
            <a:ext cx="3359590" cy="365125"/>
          </a:xfrm>
          <a:prstGeom prst="rect">
            <a:avLst/>
          </a:prstGeom>
        </p:spPr>
        <p:txBody>
          <a:bodyPr vert="horz" lIns="91440" tIns="45720" rIns="91440" bIns="45720" rtlCol="0" anchor="ctr"/>
          <a:lstStyle>
            <a:lvl1pPr algn="l">
              <a:defRPr sz="1200">
                <a:solidFill>
                  <a:schemeClr val="bg2"/>
                </a:solidFill>
              </a:defRPr>
            </a:lvl1pPr>
          </a:lstStyle>
          <a:p>
            <a:r>
              <a:rPr lang="en-US"/>
              <a:t>NCTCOG Presentation</a:t>
            </a:r>
            <a:endParaRPr lang="en-US" dirty="0"/>
          </a:p>
        </p:txBody>
      </p:sp>
      <p:sp>
        <p:nvSpPr>
          <p:cNvPr id="6" name="Slide Number Placeholder 5">
            <a:extLst>
              <a:ext uri="{FF2B5EF4-FFF2-40B4-BE49-F238E27FC236}">
                <a16:creationId xmlns:a16="http://schemas.microsoft.com/office/drawing/2014/main" id="{443CEAF0-4754-4BE3-A7BB-1072802F8D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solidFill>
              </a:defRPr>
            </a:lvl1pPr>
          </a:lstStyle>
          <a:p>
            <a:fld id="{F7B4771B-AE04-41F8-8441-EC7D184086A2}" type="slidenum">
              <a:rPr lang="en-US" smtClean="0"/>
              <a:pPr/>
              <a:t>‹#›</a:t>
            </a:fld>
            <a:endParaRPr lang="en-US" dirty="0"/>
          </a:p>
        </p:txBody>
      </p:sp>
      <p:pic>
        <p:nvPicPr>
          <p:cNvPr id="7" name="NCTCOG logo" descr="A close up of a logo&#10;&#10;Description automatically generated">
            <a:extLst>
              <a:ext uri="{FF2B5EF4-FFF2-40B4-BE49-F238E27FC236}">
                <a16:creationId xmlns:a16="http://schemas.microsoft.com/office/drawing/2014/main" id="{A6AA05DD-DA5E-471D-9E90-7CDE29EF41D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97622" y="6235269"/>
            <a:ext cx="795788" cy="515211"/>
          </a:xfrm>
          <a:prstGeom prst="rect">
            <a:avLst/>
          </a:prstGeom>
        </p:spPr>
      </p:pic>
    </p:spTree>
    <p:extLst>
      <p:ext uri="{BB962C8B-B14F-4D97-AF65-F5344CB8AC3E}">
        <p14:creationId xmlns:p14="http://schemas.microsoft.com/office/powerpoint/2010/main" val="3710179046"/>
      </p:ext>
    </p:extLst>
  </p:cSld>
  <p:clrMap bg1="lt1" tx1="dk1" bg2="lt2" tx2="dk2" accent1="accent1" accent2="accent2" accent3="accent3" accent4="accent4" accent5="accent5" accent6="accent6" hlink="hlink" folHlink="folHlink"/>
  <p:sldLayoutIdLst>
    <p:sldLayoutId id="2147483705" r:id="rId1"/>
    <p:sldLayoutId id="2147483677" r:id="rId2"/>
    <p:sldLayoutId id="2147483678" r:id="rId3"/>
    <p:sldLayoutId id="2147483679" r:id="rId4"/>
    <p:sldLayoutId id="2147483680" r:id="rId5"/>
    <p:sldLayoutId id="2147483681" r:id="rId6"/>
    <p:sldLayoutId id="2147483704" r:id="rId7"/>
    <p:sldLayoutId id="2147483682" r:id="rId8"/>
    <p:sldLayoutId id="2147483702" r:id="rId9"/>
    <p:sldLayoutId id="2147483703"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bg2"/>
          </a:solidFill>
          <a:latin typeface="Raleway" panose="020B05030301010600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6F10A3-6473-4705-8DBA-8F4C045310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CB11065-33B5-49A4-BBB7-4A3577646B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DA40A37-1911-43DF-B3DD-1A6F98FD1DFE}"/>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accent6">
                    <a:lumMod val="50000"/>
                  </a:schemeClr>
                </a:solidFill>
              </a:defRPr>
            </a:lvl1pPr>
          </a:lstStyle>
          <a:p>
            <a:r>
              <a:rPr lang="en-US"/>
              <a:t>NCTCOG Presentation</a:t>
            </a:r>
          </a:p>
        </p:txBody>
      </p:sp>
      <p:sp>
        <p:nvSpPr>
          <p:cNvPr id="6" name="Slide Number Placeholder 5">
            <a:extLst>
              <a:ext uri="{FF2B5EF4-FFF2-40B4-BE49-F238E27FC236}">
                <a16:creationId xmlns:a16="http://schemas.microsoft.com/office/drawing/2014/main" id="{3547F397-87C9-4AF0-B208-7C3318EA80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A2834D01-4278-40FD-B49E-8769533778B5}" type="slidenum">
              <a:rPr lang="en-US" smtClean="0"/>
              <a:pPr/>
              <a:t>‹#›</a:t>
            </a:fld>
            <a:endParaRPr lang="en-US"/>
          </a:p>
        </p:txBody>
      </p:sp>
    </p:spTree>
    <p:extLst>
      <p:ext uri="{BB962C8B-B14F-4D97-AF65-F5344CB8AC3E}">
        <p14:creationId xmlns:p14="http://schemas.microsoft.com/office/powerpoint/2010/main" val="402709761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13.sv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hyperlink" Target="mailto:kzielke@nctcog.org" TargetMode="External"/><Relationship Id="rId5" Type="http://schemas.openxmlformats.org/officeDocument/2006/relationships/hyperlink" Target="mailto:kkirkpatrick@nctcog.org" TargetMode="External"/><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6031-034E-415C-8A59-B53F05140353}"/>
              </a:ext>
            </a:extLst>
          </p:cNvPr>
          <p:cNvSpPr txBox="1">
            <a:spLocks/>
          </p:cNvSpPr>
          <p:nvPr/>
        </p:nvSpPr>
        <p:spPr>
          <a:xfrm>
            <a:off x="5175371" y="2100155"/>
            <a:ext cx="5832105" cy="6627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spc="300" dirty="0">
                <a:solidFill>
                  <a:srgbClr val="00446A"/>
                </a:solidFill>
                <a:latin typeface="Raleway" panose="020B0503030101060003" pitchFamily="34" charset="0"/>
                <a:ea typeface="Open Sans" panose="020B0606030504020204" pitchFamily="34" charset="0"/>
                <a:cs typeface="Open Sans" panose="020B0606030504020204" pitchFamily="34" charset="0"/>
              </a:rPr>
              <a:t>NCTCOG</a:t>
            </a:r>
          </a:p>
        </p:txBody>
      </p:sp>
      <p:sp>
        <p:nvSpPr>
          <p:cNvPr id="4" name="Title 1">
            <a:extLst>
              <a:ext uri="{FF2B5EF4-FFF2-40B4-BE49-F238E27FC236}">
                <a16:creationId xmlns:a16="http://schemas.microsoft.com/office/drawing/2014/main" id="{9C1FB70B-745F-4F73-B6C7-B51D4B84EE2C}"/>
              </a:ext>
            </a:extLst>
          </p:cNvPr>
          <p:cNvSpPr txBox="1">
            <a:spLocks/>
          </p:cNvSpPr>
          <p:nvPr/>
        </p:nvSpPr>
        <p:spPr>
          <a:xfrm>
            <a:off x="5182739" y="2458831"/>
            <a:ext cx="6679533" cy="14765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spc="300" dirty="0">
                <a:solidFill>
                  <a:schemeClr val="accent1"/>
                </a:solidFill>
                <a:latin typeface="Raleway SemiBold" panose="020B0703030101060003" pitchFamily="34" charset="0"/>
                <a:ea typeface="Open Sans" panose="020B0606030504020204" pitchFamily="34" charset="0"/>
                <a:cs typeface="Open Sans" panose="020B0606030504020204" pitchFamily="34" charset="0"/>
              </a:rPr>
              <a:t>2022</a:t>
            </a:r>
            <a:r>
              <a:rPr lang="en-US" sz="3000" spc="300" dirty="0">
                <a:solidFill>
                  <a:schemeClr val="accent1"/>
                </a:solidFill>
                <a:latin typeface="Raleway SemiBold" panose="020B0703030101060003" pitchFamily="34" charset="0"/>
                <a:ea typeface="Open Sans" panose="020B0606030504020204" pitchFamily="34" charset="0"/>
                <a:cs typeface="Open Sans" panose="020B0606030504020204" pitchFamily="34" charset="0"/>
              </a:rPr>
              <a:t> TITLE VI PROGRAM </a:t>
            </a:r>
            <a:br>
              <a:rPr lang="en-US" sz="3000" spc="300" dirty="0">
                <a:solidFill>
                  <a:schemeClr val="accent1"/>
                </a:solidFill>
                <a:latin typeface="Raleway SemiBold" panose="020B0703030101060003" pitchFamily="34" charset="0"/>
                <a:ea typeface="Open Sans" panose="020B0606030504020204" pitchFamily="34" charset="0"/>
                <a:cs typeface="Open Sans" panose="020B0606030504020204" pitchFamily="34" charset="0"/>
              </a:rPr>
            </a:br>
            <a:r>
              <a:rPr lang="en-US" sz="3000" spc="300" dirty="0">
                <a:solidFill>
                  <a:schemeClr val="accent1"/>
                </a:solidFill>
                <a:latin typeface="Raleway SemiBold" panose="020B0703030101060003" pitchFamily="34" charset="0"/>
                <a:ea typeface="Open Sans" panose="020B0606030504020204" pitchFamily="34" charset="0"/>
                <a:cs typeface="Open Sans" panose="020B0606030504020204" pitchFamily="34" charset="0"/>
              </a:rPr>
              <a:t>AND LANGUAGE ASSISTANCE PLAN UPDATES</a:t>
            </a:r>
          </a:p>
        </p:txBody>
      </p:sp>
      <p:pic>
        <p:nvPicPr>
          <p:cNvPr id="5" name="Picture 4" descr="A picture containing drawing&#10;&#10;Description automatically generated">
            <a:extLst>
              <a:ext uri="{FF2B5EF4-FFF2-40B4-BE49-F238E27FC236}">
                <a16:creationId xmlns:a16="http://schemas.microsoft.com/office/drawing/2014/main" id="{8E556111-7A0D-4CE1-9B9E-5013F5DA92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84338" y="1394754"/>
            <a:ext cx="1188648" cy="770420"/>
          </a:xfrm>
          <a:prstGeom prst="rect">
            <a:avLst/>
          </a:prstGeom>
        </p:spPr>
      </p:pic>
      <p:sp>
        <p:nvSpPr>
          <p:cNvPr id="6" name="Title 1">
            <a:extLst>
              <a:ext uri="{FF2B5EF4-FFF2-40B4-BE49-F238E27FC236}">
                <a16:creationId xmlns:a16="http://schemas.microsoft.com/office/drawing/2014/main" id="{C351086D-94FD-4DD8-925A-8183DF1E95F8}"/>
              </a:ext>
            </a:extLst>
          </p:cNvPr>
          <p:cNvSpPr txBox="1">
            <a:spLocks/>
          </p:cNvSpPr>
          <p:nvPr/>
        </p:nvSpPr>
        <p:spPr>
          <a:xfrm>
            <a:off x="5226282" y="3575413"/>
            <a:ext cx="6679534" cy="9102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spc="300" dirty="0">
                <a:solidFill>
                  <a:srgbClr val="00446A"/>
                </a:solidFill>
                <a:latin typeface="Raleway" panose="020B0503030101060003" pitchFamily="34" charset="0"/>
                <a:ea typeface="Open Sans" panose="020B0606030504020204" pitchFamily="34" charset="0"/>
                <a:cs typeface="Open Sans" panose="020B0606030504020204" pitchFamily="34" charset="0"/>
              </a:rPr>
              <a:t>REGIONAL TRANSPORTATION COUNCIL</a:t>
            </a:r>
          </a:p>
          <a:p>
            <a:r>
              <a:rPr lang="en-US" sz="1600" spc="300" dirty="0">
                <a:solidFill>
                  <a:srgbClr val="00446A"/>
                </a:solidFill>
                <a:latin typeface="Raleway" panose="020B0503030101060003" pitchFamily="34" charset="0"/>
                <a:ea typeface="Open Sans" panose="020B0606030504020204" pitchFamily="34" charset="0"/>
                <a:cs typeface="Open Sans" panose="020B0606030504020204" pitchFamily="34" charset="0"/>
              </a:rPr>
              <a:t>5.12.2022</a:t>
            </a:r>
          </a:p>
        </p:txBody>
      </p:sp>
    </p:spTree>
    <p:extLst>
      <p:ext uri="{BB962C8B-B14F-4D97-AF65-F5344CB8AC3E}">
        <p14:creationId xmlns:p14="http://schemas.microsoft.com/office/powerpoint/2010/main" val="4245755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137496-5168-4350-9EF7-403F366B5F12}"/>
              </a:ext>
            </a:extLst>
          </p:cNvPr>
          <p:cNvSpPr>
            <a:spLocks noGrp="1"/>
          </p:cNvSpPr>
          <p:nvPr>
            <p:ph idx="1"/>
          </p:nvPr>
        </p:nvSpPr>
        <p:spPr>
          <a:xfrm>
            <a:off x="2234249" y="4280593"/>
            <a:ext cx="3253966" cy="1188939"/>
          </a:xfrm>
        </p:spPr>
        <p:txBody>
          <a:bodyPr/>
          <a:lstStyle/>
          <a:p>
            <a:pPr>
              <a:spcBef>
                <a:spcPts val="0"/>
              </a:spcBef>
            </a:pPr>
            <a:r>
              <a:rPr lang="en-US" dirty="0"/>
              <a:t>Prohibits discrimination on the basis of race, color, or national origin</a:t>
            </a:r>
          </a:p>
        </p:txBody>
      </p:sp>
      <p:sp>
        <p:nvSpPr>
          <p:cNvPr id="3" name="Content Placeholder 2">
            <a:extLst>
              <a:ext uri="{FF2B5EF4-FFF2-40B4-BE49-F238E27FC236}">
                <a16:creationId xmlns:a16="http://schemas.microsoft.com/office/drawing/2014/main" id="{946FA438-DB7B-409C-A987-279B7ED22B6C}"/>
              </a:ext>
            </a:extLst>
          </p:cNvPr>
          <p:cNvSpPr>
            <a:spLocks noGrp="1"/>
          </p:cNvSpPr>
          <p:nvPr>
            <p:ph idx="13"/>
          </p:nvPr>
        </p:nvSpPr>
        <p:spPr>
          <a:xfrm>
            <a:off x="6079674" y="4312335"/>
            <a:ext cx="3548743" cy="1103766"/>
          </a:xfrm>
        </p:spPr>
        <p:txBody>
          <a:bodyPr/>
          <a:lstStyle/>
          <a:p>
            <a:pPr>
              <a:spcBef>
                <a:spcPts val="0"/>
              </a:spcBef>
            </a:pPr>
            <a:r>
              <a:rPr lang="en-US" dirty="0"/>
              <a:t>Any program or activity that receives federal funds or other federal assistance</a:t>
            </a:r>
          </a:p>
        </p:txBody>
      </p:sp>
      <p:sp>
        <p:nvSpPr>
          <p:cNvPr id="20" name="Title 19">
            <a:extLst>
              <a:ext uri="{FF2B5EF4-FFF2-40B4-BE49-F238E27FC236}">
                <a16:creationId xmlns:a16="http://schemas.microsoft.com/office/drawing/2014/main" id="{9D9697AD-FFA7-4DA7-896E-F65FE40FF7C5}"/>
              </a:ext>
            </a:extLst>
          </p:cNvPr>
          <p:cNvSpPr>
            <a:spLocks noGrp="1"/>
          </p:cNvSpPr>
          <p:nvPr>
            <p:ph type="title"/>
          </p:nvPr>
        </p:nvSpPr>
        <p:spPr>
          <a:xfrm>
            <a:off x="731520" y="274320"/>
            <a:ext cx="11076549" cy="646331"/>
          </a:xfrm>
        </p:spPr>
        <p:txBody>
          <a:bodyPr wrap="square">
            <a:spAutoFit/>
          </a:bodyPr>
          <a:lstStyle/>
          <a:p>
            <a:r>
              <a:rPr lang="en-US" sz="4000" dirty="0"/>
              <a:t>TITLE VI OF THE CIVIL RIGHTS ACT OF 1964</a:t>
            </a:r>
          </a:p>
        </p:txBody>
      </p:sp>
      <p:sp>
        <p:nvSpPr>
          <p:cNvPr id="22" name="Text Placeholder 21">
            <a:extLst>
              <a:ext uri="{FF2B5EF4-FFF2-40B4-BE49-F238E27FC236}">
                <a16:creationId xmlns:a16="http://schemas.microsoft.com/office/drawing/2014/main" id="{540C9672-3880-46EB-93C8-BA0A3629C399}"/>
              </a:ext>
            </a:extLst>
          </p:cNvPr>
          <p:cNvSpPr>
            <a:spLocks noGrp="1"/>
          </p:cNvSpPr>
          <p:nvPr>
            <p:ph type="body" sz="quarter" idx="15"/>
          </p:nvPr>
        </p:nvSpPr>
        <p:spPr>
          <a:xfrm>
            <a:off x="2234249" y="3810276"/>
            <a:ext cx="3253966" cy="335235"/>
          </a:xfrm>
        </p:spPr>
        <p:txBody>
          <a:bodyPr>
            <a:normAutofit fontScale="77500" lnSpcReduction="20000"/>
          </a:bodyPr>
          <a:lstStyle/>
          <a:p>
            <a:pPr algn="ctr"/>
            <a:r>
              <a:rPr lang="en-US" dirty="0"/>
              <a:t>WHO IS PROTECTED</a:t>
            </a:r>
          </a:p>
        </p:txBody>
      </p:sp>
      <p:sp>
        <p:nvSpPr>
          <p:cNvPr id="25" name="Text Placeholder 24">
            <a:extLst>
              <a:ext uri="{FF2B5EF4-FFF2-40B4-BE49-F238E27FC236}">
                <a16:creationId xmlns:a16="http://schemas.microsoft.com/office/drawing/2014/main" id="{21A1F00A-B5D9-452B-B202-C59F09956612}"/>
              </a:ext>
            </a:extLst>
          </p:cNvPr>
          <p:cNvSpPr>
            <a:spLocks noGrp="1"/>
          </p:cNvSpPr>
          <p:nvPr>
            <p:ph type="body" sz="quarter" idx="17"/>
          </p:nvPr>
        </p:nvSpPr>
        <p:spPr>
          <a:xfrm>
            <a:off x="5904543" y="3783519"/>
            <a:ext cx="3876226" cy="502169"/>
          </a:xfrm>
        </p:spPr>
        <p:txBody>
          <a:bodyPr>
            <a:normAutofit/>
          </a:bodyPr>
          <a:lstStyle/>
          <a:p>
            <a:pPr algn="ctr"/>
            <a:r>
              <a:rPr lang="en-US" sz="2200" dirty="0"/>
              <a:t>WHO MUST COMPLY</a:t>
            </a:r>
          </a:p>
        </p:txBody>
      </p:sp>
      <p:sp>
        <p:nvSpPr>
          <p:cNvPr id="6" name="Slide Number Placeholder 5">
            <a:extLst>
              <a:ext uri="{FF2B5EF4-FFF2-40B4-BE49-F238E27FC236}">
                <a16:creationId xmlns:a16="http://schemas.microsoft.com/office/drawing/2014/main" id="{10BAB032-7B80-4279-8096-745B587D568A}"/>
              </a:ext>
            </a:extLst>
          </p:cNvPr>
          <p:cNvSpPr>
            <a:spLocks noGrp="1"/>
          </p:cNvSpPr>
          <p:nvPr>
            <p:ph type="sldNum" sz="quarter" idx="19"/>
          </p:nvPr>
        </p:nvSpPr>
        <p:spPr>
          <a:xfrm>
            <a:off x="8842913" y="6411995"/>
            <a:ext cx="2743200" cy="365125"/>
          </a:xfrm>
        </p:spPr>
        <p:txBody>
          <a:bodyPr/>
          <a:lstStyle/>
          <a:p>
            <a:fld id="{F7B4771B-AE04-41F8-8441-EC7D184086A2}" type="slidenum">
              <a:rPr lang="en-US" smtClean="0"/>
              <a:pPr/>
              <a:t>2</a:t>
            </a:fld>
            <a:endParaRPr lang="en-US"/>
          </a:p>
        </p:txBody>
      </p:sp>
      <p:sp>
        <p:nvSpPr>
          <p:cNvPr id="13" name="Oval 12">
            <a:extLst>
              <a:ext uri="{FF2B5EF4-FFF2-40B4-BE49-F238E27FC236}">
                <a16:creationId xmlns:a16="http://schemas.microsoft.com/office/drawing/2014/main" id="{996C3394-B993-4E66-AE5D-37DD1D0F62A1}"/>
              </a:ext>
            </a:extLst>
          </p:cNvPr>
          <p:cNvSpPr/>
          <p:nvPr/>
        </p:nvSpPr>
        <p:spPr>
          <a:xfrm>
            <a:off x="3087800" y="1929592"/>
            <a:ext cx="1519601" cy="1519601"/>
          </a:xfrm>
          <a:prstGeom prst="ellipse">
            <a:avLst/>
          </a:prstGeom>
          <a:noFill/>
          <a:ln>
            <a:solidFill>
              <a:srgbClr val="00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E143BAE-A0A7-42BA-B6FC-C87D25ED41CF}"/>
              </a:ext>
            </a:extLst>
          </p:cNvPr>
          <p:cNvSpPr/>
          <p:nvPr/>
        </p:nvSpPr>
        <p:spPr>
          <a:xfrm>
            <a:off x="7082856" y="1964516"/>
            <a:ext cx="1519601" cy="1519601"/>
          </a:xfrm>
          <a:prstGeom prst="ellipse">
            <a:avLst/>
          </a:prstGeom>
          <a:noFill/>
          <a:ln>
            <a:solidFill>
              <a:srgbClr val="00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User with solid fill">
            <a:extLst>
              <a:ext uri="{FF2B5EF4-FFF2-40B4-BE49-F238E27FC236}">
                <a16:creationId xmlns:a16="http://schemas.microsoft.com/office/drawing/2014/main" id="{514E72A4-F477-49F2-A088-6BBB1B9D56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82017" y="2029265"/>
            <a:ext cx="1337547" cy="1337547"/>
          </a:xfrm>
          <a:prstGeom prst="rect">
            <a:avLst/>
          </a:prstGeom>
        </p:spPr>
      </p:pic>
      <p:pic>
        <p:nvPicPr>
          <p:cNvPr id="27" name="Graphic 26" descr="Dollar with solid fill">
            <a:extLst>
              <a:ext uri="{FF2B5EF4-FFF2-40B4-BE49-F238E27FC236}">
                <a16:creationId xmlns:a16="http://schemas.microsoft.com/office/drawing/2014/main" id="{7EFC4C01-3171-4209-8F83-0C83623FF9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0976" y="2129878"/>
            <a:ext cx="1193392" cy="1193392"/>
          </a:xfrm>
          <a:prstGeom prst="rect">
            <a:avLst/>
          </a:prstGeom>
        </p:spPr>
      </p:pic>
      <p:sp>
        <p:nvSpPr>
          <p:cNvPr id="14" name="Footer Placeholder 4">
            <a:extLst>
              <a:ext uri="{FF2B5EF4-FFF2-40B4-BE49-F238E27FC236}">
                <a16:creationId xmlns:a16="http://schemas.microsoft.com/office/drawing/2014/main" id="{5EEC5F39-244E-4F2A-8C4F-0683457A7E88}"/>
              </a:ext>
            </a:extLst>
          </p:cNvPr>
          <p:cNvSpPr txBox="1">
            <a:spLocks/>
          </p:cNvSpPr>
          <p:nvPr/>
        </p:nvSpPr>
        <p:spPr>
          <a:xfrm>
            <a:off x="1441519" y="6365860"/>
            <a:ext cx="760870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pc="300" dirty="0">
                <a:solidFill>
                  <a:schemeClr val="accent3">
                    <a:lumMod val="50000"/>
                  </a:schemeClr>
                </a:solidFill>
                <a:ea typeface="Open Sans" panose="020B0606030504020204" pitchFamily="34" charset="0"/>
                <a:cs typeface="Open Sans" panose="020B0606030504020204" pitchFamily="34" charset="0"/>
              </a:rPr>
              <a:t>REGIONAL TRANSPORTATION COUNCIL</a:t>
            </a:r>
            <a:endParaRPr lang="en-US" dirty="0">
              <a:solidFill>
                <a:schemeClr val="accent3">
                  <a:lumMod val="50000"/>
                </a:schemeClr>
              </a:solidFill>
            </a:endParaRPr>
          </a:p>
        </p:txBody>
      </p:sp>
    </p:spTree>
    <p:extLst>
      <p:ext uri="{BB962C8B-B14F-4D97-AF65-F5344CB8AC3E}">
        <p14:creationId xmlns:p14="http://schemas.microsoft.com/office/powerpoint/2010/main" val="3057075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137496-5168-4350-9EF7-403F366B5F12}"/>
              </a:ext>
            </a:extLst>
          </p:cNvPr>
          <p:cNvSpPr>
            <a:spLocks noGrp="1"/>
          </p:cNvSpPr>
          <p:nvPr>
            <p:ph idx="1"/>
          </p:nvPr>
        </p:nvSpPr>
        <p:spPr>
          <a:xfrm>
            <a:off x="672149" y="4280593"/>
            <a:ext cx="3253966" cy="1188939"/>
          </a:xfrm>
        </p:spPr>
        <p:txBody>
          <a:bodyPr/>
          <a:lstStyle/>
          <a:p>
            <a:pPr>
              <a:spcBef>
                <a:spcPts val="0"/>
              </a:spcBef>
            </a:pPr>
            <a:r>
              <a:rPr lang="en-US" dirty="0"/>
              <a:t>Update every three years</a:t>
            </a:r>
          </a:p>
        </p:txBody>
      </p:sp>
      <p:sp>
        <p:nvSpPr>
          <p:cNvPr id="3" name="Content Placeholder 2">
            <a:extLst>
              <a:ext uri="{FF2B5EF4-FFF2-40B4-BE49-F238E27FC236}">
                <a16:creationId xmlns:a16="http://schemas.microsoft.com/office/drawing/2014/main" id="{946FA438-DB7B-409C-A987-279B7ED22B6C}"/>
              </a:ext>
            </a:extLst>
          </p:cNvPr>
          <p:cNvSpPr>
            <a:spLocks noGrp="1"/>
          </p:cNvSpPr>
          <p:nvPr>
            <p:ph idx="13"/>
          </p:nvPr>
        </p:nvSpPr>
        <p:spPr>
          <a:xfrm>
            <a:off x="4267919" y="4312335"/>
            <a:ext cx="3548743" cy="1103766"/>
          </a:xfrm>
        </p:spPr>
        <p:txBody>
          <a:bodyPr/>
          <a:lstStyle/>
          <a:p>
            <a:pPr>
              <a:spcBef>
                <a:spcPts val="0"/>
              </a:spcBef>
            </a:pPr>
            <a:r>
              <a:rPr lang="en-US" dirty="0"/>
              <a:t>Describe how NCTCOG MPO implements Title VI nondiscrimination efforts and monitors subrecipients</a:t>
            </a:r>
          </a:p>
        </p:txBody>
      </p:sp>
      <p:sp>
        <p:nvSpPr>
          <p:cNvPr id="20" name="Title 19">
            <a:extLst>
              <a:ext uri="{FF2B5EF4-FFF2-40B4-BE49-F238E27FC236}">
                <a16:creationId xmlns:a16="http://schemas.microsoft.com/office/drawing/2014/main" id="{9D9697AD-FFA7-4DA7-896E-F65FE40FF7C5}"/>
              </a:ext>
            </a:extLst>
          </p:cNvPr>
          <p:cNvSpPr>
            <a:spLocks noGrp="1"/>
          </p:cNvSpPr>
          <p:nvPr>
            <p:ph type="title"/>
          </p:nvPr>
        </p:nvSpPr>
        <p:spPr>
          <a:xfrm>
            <a:off x="731520" y="274320"/>
            <a:ext cx="9028703" cy="1200329"/>
          </a:xfrm>
        </p:spPr>
        <p:txBody>
          <a:bodyPr>
            <a:spAutoFit/>
          </a:bodyPr>
          <a:lstStyle/>
          <a:p>
            <a:r>
              <a:rPr lang="en-US" sz="4000" dirty="0"/>
              <a:t>TITLE VI PROGRAM: METROPOLITAN PLANNING ORGANIZATION </a:t>
            </a:r>
          </a:p>
        </p:txBody>
      </p:sp>
      <p:sp>
        <p:nvSpPr>
          <p:cNvPr id="22" name="Text Placeholder 21">
            <a:extLst>
              <a:ext uri="{FF2B5EF4-FFF2-40B4-BE49-F238E27FC236}">
                <a16:creationId xmlns:a16="http://schemas.microsoft.com/office/drawing/2014/main" id="{540C9672-3880-46EB-93C8-BA0A3629C399}"/>
              </a:ext>
            </a:extLst>
          </p:cNvPr>
          <p:cNvSpPr>
            <a:spLocks noGrp="1"/>
          </p:cNvSpPr>
          <p:nvPr>
            <p:ph type="body" sz="quarter" idx="15"/>
          </p:nvPr>
        </p:nvSpPr>
        <p:spPr>
          <a:xfrm>
            <a:off x="672149" y="3810276"/>
            <a:ext cx="3253966" cy="335235"/>
          </a:xfrm>
        </p:spPr>
        <p:txBody>
          <a:bodyPr>
            <a:normAutofit fontScale="77500" lnSpcReduction="20000"/>
          </a:bodyPr>
          <a:lstStyle/>
          <a:p>
            <a:pPr algn="ctr"/>
            <a:r>
              <a:rPr lang="en-US" dirty="0"/>
              <a:t>FREQUENCY</a:t>
            </a:r>
          </a:p>
        </p:txBody>
      </p:sp>
      <p:sp>
        <p:nvSpPr>
          <p:cNvPr id="25" name="Text Placeholder 24">
            <a:extLst>
              <a:ext uri="{FF2B5EF4-FFF2-40B4-BE49-F238E27FC236}">
                <a16:creationId xmlns:a16="http://schemas.microsoft.com/office/drawing/2014/main" id="{21A1F00A-B5D9-452B-B202-C59F09956612}"/>
              </a:ext>
            </a:extLst>
          </p:cNvPr>
          <p:cNvSpPr>
            <a:spLocks noGrp="1"/>
          </p:cNvSpPr>
          <p:nvPr>
            <p:ph type="body" sz="quarter" idx="17"/>
          </p:nvPr>
        </p:nvSpPr>
        <p:spPr>
          <a:xfrm>
            <a:off x="4092788" y="3783519"/>
            <a:ext cx="3876226" cy="502169"/>
          </a:xfrm>
        </p:spPr>
        <p:txBody>
          <a:bodyPr>
            <a:normAutofit/>
          </a:bodyPr>
          <a:lstStyle/>
          <a:p>
            <a:pPr algn="ctr"/>
            <a:r>
              <a:rPr lang="en-US" sz="2200" dirty="0"/>
              <a:t>CONTENTS</a:t>
            </a:r>
          </a:p>
        </p:txBody>
      </p:sp>
      <p:sp>
        <p:nvSpPr>
          <p:cNvPr id="13" name="Oval 12">
            <a:extLst>
              <a:ext uri="{FF2B5EF4-FFF2-40B4-BE49-F238E27FC236}">
                <a16:creationId xmlns:a16="http://schemas.microsoft.com/office/drawing/2014/main" id="{996C3394-B993-4E66-AE5D-37DD1D0F62A1}"/>
              </a:ext>
            </a:extLst>
          </p:cNvPr>
          <p:cNvSpPr/>
          <p:nvPr/>
        </p:nvSpPr>
        <p:spPr>
          <a:xfrm>
            <a:off x="1525700" y="1929592"/>
            <a:ext cx="1519601" cy="1519601"/>
          </a:xfrm>
          <a:prstGeom prst="ellipse">
            <a:avLst/>
          </a:prstGeom>
          <a:noFill/>
          <a:ln>
            <a:solidFill>
              <a:srgbClr val="00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E143BAE-A0A7-42BA-B6FC-C87D25ED41CF}"/>
              </a:ext>
            </a:extLst>
          </p:cNvPr>
          <p:cNvSpPr/>
          <p:nvPr/>
        </p:nvSpPr>
        <p:spPr>
          <a:xfrm>
            <a:off x="5271101" y="1964516"/>
            <a:ext cx="1519601" cy="1519601"/>
          </a:xfrm>
          <a:prstGeom prst="ellipse">
            <a:avLst/>
          </a:prstGeom>
          <a:noFill/>
          <a:ln>
            <a:solidFill>
              <a:srgbClr val="00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5B697F53-F6EC-4F31-A6E0-0F55176FAF50}"/>
              </a:ext>
            </a:extLst>
          </p:cNvPr>
          <p:cNvSpPr txBox="1">
            <a:spLocks/>
          </p:cNvSpPr>
          <p:nvPr/>
        </p:nvSpPr>
        <p:spPr>
          <a:xfrm>
            <a:off x="8089902" y="4285844"/>
            <a:ext cx="3548743" cy="11037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rgbClr val="00446A"/>
                </a:solidFill>
                <a:latin typeface="Lato" panose="020F0502020204030203" pitchFamily="34" charset="0"/>
                <a:ea typeface="Lato" panose="020F0502020204030203" pitchFamily="34" charset="0"/>
                <a:cs typeface="Lato"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446A"/>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FFC000"/>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t>Submit to Federal Transit Administration for review</a:t>
            </a:r>
          </a:p>
        </p:txBody>
      </p:sp>
      <p:sp>
        <p:nvSpPr>
          <p:cNvPr id="17" name="Text Placeholder 24">
            <a:extLst>
              <a:ext uri="{FF2B5EF4-FFF2-40B4-BE49-F238E27FC236}">
                <a16:creationId xmlns:a16="http://schemas.microsoft.com/office/drawing/2014/main" id="{0BEA418D-7298-4651-8625-44C83C4579C0}"/>
              </a:ext>
            </a:extLst>
          </p:cNvPr>
          <p:cNvSpPr txBox="1">
            <a:spLocks/>
          </p:cNvSpPr>
          <p:nvPr/>
        </p:nvSpPr>
        <p:spPr>
          <a:xfrm>
            <a:off x="7914771" y="3757028"/>
            <a:ext cx="3876226" cy="5021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446A"/>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dirty="0"/>
              <a:t>REVIEW</a:t>
            </a:r>
          </a:p>
        </p:txBody>
      </p:sp>
      <p:sp>
        <p:nvSpPr>
          <p:cNvPr id="18" name="Oval 17">
            <a:extLst>
              <a:ext uri="{FF2B5EF4-FFF2-40B4-BE49-F238E27FC236}">
                <a16:creationId xmlns:a16="http://schemas.microsoft.com/office/drawing/2014/main" id="{42FDCC16-5272-4362-9AB0-5A352E437907}"/>
              </a:ext>
            </a:extLst>
          </p:cNvPr>
          <p:cNvSpPr/>
          <p:nvPr/>
        </p:nvSpPr>
        <p:spPr>
          <a:xfrm>
            <a:off x="9093084" y="1938025"/>
            <a:ext cx="1519601" cy="1519601"/>
          </a:xfrm>
          <a:prstGeom prst="ellipse">
            <a:avLst/>
          </a:prstGeom>
          <a:noFill/>
          <a:ln>
            <a:solidFill>
              <a:srgbClr val="00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Repeat with solid fill">
            <a:extLst>
              <a:ext uri="{FF2B5EF4-FFF2-40B4-BE49-F238E27FC236}">
                <a16:creationId xmlns:a16="http://schemas.microsoft.com/office/drawing/2014/main" id="{4203012A-0980-4488-9465-782851F133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58094" y="2079479"/>
            <a:ext cx="1250756" cy="1250756"/>
          </a:xfrm>
          <a:prstGeom prst="rect">
            <a:avLst/>
          </a:prstGeom>
        </p:spPr>
      </p:pic>
      <p:pic>
        <p:nvPicPr>
          <p:cNvPr id="9" name="Graphic 8" descr="Open book with solid fill">
            <a:extLst>
              <a:ext uri="{FF2B5EF4-FFF2-40B4-BE49-F238E27FC236}">
                <a16:creationId xmlns:a16="http://schemas.microsoft.com/office/drawing/2014/main" id="{458A8E1A-2827-4566-93CF-4A368F19F5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30571" y="2137052"/>
            <a:ext cx="1193183" cy="1193183"/>
          </a:xfrm>
          <a:prstGeom prst="rect">
            <a:avLst/>
          </a:prstGeom>
        </p:spPr>
      </p:pic>
      <p:pic>
        <p:nvPicPr>
          <p:cNvPr id="12" name="Graphic 11" descr="Court with solid fill">
            <a:extLst>
              <a:ext uri="{FF2B5EF4-FFF2-40B4-BE49-F238E27FC236}">
                <a16:creationId xmlns:a16="http://schemas.microsoft.com/office/drawing/2014/main" id="{8FBC37E0-EA2E-4CC5-BE47-7236F8C9B1A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37838" y="2023355"/>
            <a:ext cx="1220029" cy="1220029"/>
          </a:xfrm>
          <a:prstGeom prst="rect">
            <a:avLst/>
          </a:prstGeom>
        </p:spPr>
      </p:pic>
      <p:sp>
        <p:nvSpPr>
          <p:cNvPr id="24" name="Slide Number Placeholder 5">
            <a:extLst>
              <a:ext uri="{FF2B5EF4-FFF2-40B4-BE49-F238E27FC236}">
                <a16:creationId xmlns:a16="http://schemas.microsoft.com/office/drawing/2014/main" id="{D16D0AAB-88ED-4232-8103-B88FA6ACF6E9}"/>
              </a:ext>
            </a:extLst>
          </p:cNvPr>
          <p:cNvSpPr>
            <a:spLocks noGrp="1"/>
          </p:cNvSpPr>
          <p:nvPr>
            <p:ph type="sldNum" sz="quarter" idx="19"/>
          </p:nvPr>
        </p:nvSpPr>
        <p:spPr>
          <a:xfrm>
            <a:off x="8842913" y="6411995"/>
            <a:ext cx="2743200" cy="365125"/>
          </a:xfrm>
        </p:spPr>
        <p:txBody>
          <a:bodyPr/>
          <a:lstStyle/>
          <a:p>
            <a:fld id="{F7B4771B-AE04-41F8-8441-EC7D184086A2}" type="slidenum">
              <a:rPr lang="en-US" smtClean="0"/>
              <a:pPr/>
              <a:t>3</a:t>
            </a:fld>
            <a:endParaRPr lang="en-US"/>
          </a:p>
        </p:txBody>
      </p:sp>
      <p:sp>
        <p:nvSpPr>
          <p:cNvPr id="19" name="Footer Placeholder 4">
            <a:extLst>
              <a:ext uri="{FF2B5EF4-FFF2-40B4-BE49-F238E27FC236}">
                <a16:creationId xmlns:a16="http://schemas.microsoft.com/office/drawing/2014/main" id="{A39FD0A1-00D8-4F5E-ABEB-0608B548C4B1}"/>
              </a:ext>
            </a:extLst>
          </p:cNvPr>
          <p:cNvSpPr txBox="1">
            <a:spLocks/>
          </p:cNvSpPr>
          <p:nvPr/>
        </p:nvSpPr>
        <p:spPr>
          <a:xfrm>
            <a:off x="1441519" y="6365860"/>
            <a:ext cx="760870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pc="300" dirty="0">
                <a:solidFill>
                  <a:schemeClr val="accent3">
                    <a:lumMod val="50000"/>
                  </a:schemeClr>
                </a:solidFill>
                <a:ea typeface="Open Sans" panose="020B0606030504020204" pitchFamily="34" charset="0"/>
                <a:cs typeface="Open Sans" panose="020B0606030504020204" pitchFamily="34" charset="0"/>
              </a:rPr>
              <a:t>REGIONAL TRANSPORTATION COUNCIL</a:t>
            </a:r>
            <a:endParaRPr lang="en-US" dirty="0">
              <a:solidFill>
                <a:schemeClr val="accent3">
                  <a:lumMod val="50000"/>
                </a:schemeClr>
              </a:solidFill>
            </a:endParaRPr>
          </a:p>
        </p:txBody>
      </p:sp>
    </p:spTree>
    <p:extLst>
      <p:ext uri="{BB962C8B-B14F-4D97-AF65-F5344CB8AC3E}">
        <p14:creationId xmlns:p14="http://schemas.microsoft.com/office/powerpoint/2010/main" val="1551783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5A97EBE-E524-4C32-B0F1-FC82A856BB46}"/>
              </a:ext>
            </a:extLst>
          </p:cNvPr>
          <p:cNvSpPr>
            <a:spLocks noGrp="1"/>
          </p:cNvSpPr>
          <p:nvPr>
            <p:ph type="title"/>
          </p:nvPr>
        </p:nvSpPr>
        <p:spPr>
          <a:xfrm>
            <a:off x="731520" y="274320"/>
            <a:ext cx="10515600" cy="1165616"/>
          </a:xfrm>
        </p:spPr>
        <p:txBody>
          <a:bodyPr>
            <a:normAutofit fontScale="90000"/>
          </a:bodyPr>
          <a:lstStyle/>
          <a:p>
            <a:r>
              <a:rPr lang="en-US" dirty="0"/>
              <a:t>TITLE VI/NONDISCRIMINATION</a:t>
            </a:r>
            <a:br>
              <a:rPr lang="en-US" dirty="0"/>
            </a:br>
            <a:r>
              <a:rPr lang="en-US" dirty="0"/>
              <a:t>POLICY STATEMENT</a:t>
            </a:r>
          </a:p>
        </p:txBody>
      </p:sp>
      <p:sp>
        <p:nvSpPr>
          <p:cNvPr id="12" name="Content Placeholder 11">
            <a:extLst>
              <a:ext uri="{FF2B5EF4-FFF2-40B4-BE49-F238E27FC236}">
                <a16:creationId xmlns:a16="http://schemas.microsoft.com/office/drawing/2014/main" id="{BE81FA5E-B014-457E-9A80-205F2D4C99DB}"/>
              </a:ext>
            </a:extLst>
          </p:cNvPr>
          <p:cNvSpPr>
            <a:spLocks noGrp="1"/>
          </p:cNvSpPr>
          <p:nvPr>
            <p:ph idx="1"/>
          </p:nvPr>
        </p:nvSpPr>
        <p:spPr>
          <a:xfrm>
            <a:off x="731520" y="2039815"/>
            <a:ext cx="6533271" cy="4135665"/>
          </a:xfrm>
        </p:spPr>
        <p:txBody>
          <a:bodyPr>
            <a:normAutofit/>
          </a:bodyPr>
          <a:lstStyle/>
          <a:p>
            <a:pPr>
              <a:lnSpc>
                <a:spcPct val="100000"/>
              </a:lnSpc>
              <a:spcBef>
                <a:spcPts val="0"/>
              </a:spcBef>
            </a:pPr>
            <a:r>
              <a:rPr lang="en-US" sz="2200" dirty="0">
                <a:effectLst/>
                <a:latin typeface="+mn-lt"/>
                <a:ea typeface="Calibri" panose="020F0502020204030204" pitchFamily="34" charset="0"/>
                <a:cs typeface="Times New Roman" panose="02020603050405020304" pitchFamily="18" charset="0"/>
              </a:rPr>
              <a:t>The North Central Texas Council of Governments (NCTCOG), as a recipient of federal financial assistance and under Title VI of the Civil Rights Act of 1964 and related statutes, ensures that no person shall on the grounds of race, religion, color, national origin, sex, age, or disability be excluded from participation in, be denied the benefits of, or otherwise be subjected to discrimination under any Agency programs or activities. </a:t>
            </a:r>
          </a:p>
          <a:p>
            <a:pPr>
              <a:lnSpc>
                <a:spcPct val="100000"/>
              </a:lnSpc>
              <a:spcBef>
                <a:spcPts val="0"/>
              </a:spcBef>
            </a:pPr>
            <a:endParaRPr lang="en-US" sz="2200" dirty="0">
              <a:latin typeface="+mn-lt"/>
            </a:endParaRPr>
          </a:p>
        </p:txBody>
      </p:sp>
      <p:sp>
        <p:nvSpPr>
          <p:cNvPr id="14" name="Footer Placeholder 4">
            <a:extLst>
              <a:ext uri="{FF2B5EF4-FFF2-40B4-BE49-F238E27FC236}">
                <a16:creationId xmlns:a16="http://schemas.microsoft.com/office/drawing/2014/main" id="{9797B379-2411-4FC4-90C1-3D461C28D184}"/>
              </a:ext>
            </a:extLst>
          </p:cNvPr>
          <p:cNvSpPr txBox="1">
            <a:spLocks/>
          </p:cNvSpPr>
          <p:nvPr/>
        </p:nvSpPr>
        <p:spPr>
          <a:xfrm>
            <a:off x="1441519" y="6365860"/>
            <a:ext cx="760870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pc="300" dirty="0">
                <a:solidFill>
                  <a:schemeClr val="accent3">
                    <a:lumMod val="50000"/>
                  </a:schemeClr>
                </a:solidFill>
                <a:ea typeface="Open Sans" panose="020B0606030504020204" pitchFamily="34" charset="0"/>
                <a:cs typeface="Open Sans" panose="020B0606030504020204" pitchFamily="34" charset="0"/>
              </a:rPr>
              <a:t>REGIONAL TRANSPORTATION COUNCIL</a:t>
            </a:r>
            <a:endParaRPr lang="en-US" dirty="0">
              <a:solidFill>
                <a:schemeClr val="accent3">
                  <a:lumMod val="50000"/>
                </a:schemeClr>
              </a:solidFill>
            </a:endParaRPr>
          </a:p>
        </p:txBody>
      </p:sp>
      <p:sp>
        <p:nvSpPr>
          <p:cNvPr id="7" name="Slide Number Placeholder 5">
            <a:extLst>
              <a:ext uri="{FF2B5EF4-FFF2-40B4-BE49-F238E27FC236}">
                <a16:creationId xmlns:a16="http://schemas.microsoft.com/office/drawing/2014/main" id="{5F90C970-5F09-4959-A5C5-4AA15079DAC8}"/>
              </a:ext>
            </a:extLst>
          </p:cNvPr>
          <p:cNvSpPr txBox="1">
            <a:spLocks/>
          </p:cNvSpPr>
          <p:nvPr/>
        </p:nvSpPr>
        <p:spPr>
          <a:xfrm>
            <a:off x="8842913" y="641199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7B4771B-AE04-41F8-8441-EC7D184086A2}" type="slidenum">
              <a:rPr lang="en-US" sz="1200" smtClean="0">
                <a:solidFill>
                  <a:schemeClr val="accent6">
                    <a:lumMod val="50000"/>
                  </a:schemeClr>
                </a:solidFill>
              </a:rPr>
              <a:pPr algn="r"/>
              <a:t>4</a:t>
            </a:fld>
            <a:endParaRPr lang="en-US" sz="1200" dirty="0">
              <a:solidFill>
                <a:schemeClr val="accent6">
                  <a:lumMod val="50000"/>
                </a:schemeClr>
              </a:solidFill>
            </a:endParaRPr>
          </a:p>
        </p:txBody>
      </p:sp>
    </p:spTree>
    <p:extLst>
      <p:ext uri="{BB962C8B-B14F-4D97-AF65-F5344CB8AC3E}">
        <p14:creationId xmlns:p14="http://schemas.microsoft.com/office/powerpoint/2010/main" val="1760159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truck parked in front of a building&#10;&#10;Description automatically generated with low confidence">
            <a:extLst>
              <a:ext uri="{FF2B5EF4-FFF2-40B4-BE49-F238E27FC236}">
                <a16:creationId xmlns:a16="http://schemas.microsoft.com/office/drawing/2014/main" id="{6F260501-2D2E-4B8F-8123-682FEDE3A9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1670" y="1420914"/>
            <a:ext cx="5792130" cy="4351338"/>
          </a:xfrm>
          <a:prstGeom prst="rect">
            <a:avLst/>
          </a:prstGeom>
        </p:spPr>
      </p:pic>
      <p:sp>
        <p:nvSpPr>
          <p:cNvPr id="2" name="Title 1">
            <a:extLst>
              <a:ext uri="{FF2B5EF4-FFF2-40B4-BE49-F238E27FC236}">
                <a16:creationId xmlns:a16="http://schemas.microsoft.com/office/drawing/2014/main" id="{5123C1EB-8EDD-4CFF-AF50-8BF7A160BFE1}"/>
              </a:ext>
            </a:extLst>
          </p:cNvPr>
          <p:cNvSpPr>
            <a:spLocks noGrp="1"/>
          </p:cNvSpPr>
          <p:nvPr>
            <p:ph type="title"/>
          </p:nvPr>
        </p:nvSpPr>
        <p:spPr>
          <a:xfrm>
            <a:off x="731520" y="274320"/>
            <a:ext cx="6267450" cy="1200329"/>
          </a:xfrm>
        </p:spPr>
        <p:txBody>
          <a:bodyPr>
            <a:spAutoFit/>
          </a:bodyPr>
          <a:lstStyle/>
          <a:p>
            <a:r>
              <a:rPr lang="en-US" sz="4000" dirty="0"/>
              <a:t>TITLE VI PROGRAM UPDATES OF NOTE</a:t>
            </a:r>
          </a:p>
        </p:txBody>
      </p:sp>
      <p:sp>
        <p:nvSpPr>
          <p:cNvPr id="4" name="Content Placeholder 3">
            <a:extLst>
              <a:ext uri="{FF2B5EF4-FFF2-40B4-BE49-F238E27FC236}">
                <a16:creationId xmlns:a16="http://schemas.microsoft.com/office/drawing/2014/main" id="{A0A768A7-422B-4B8B-9533-9256DF5C8559}"/>
              </a:ext>
            </a:extLst>
          </p:cNvPr>
          <p:cNvSpPr>
            <a:spLocks noGrp="1"/>
          </p:cNvSpPr>
          <p:nvPr>
            <p:ph idx="1"/>
          </p:nvPr>
        </p:nvSpPr>
        <p:spPr>
          <a:xfrm>
            <a:off x="731520" y="1667225"/>
            <a:ext cx="4986337" cy="4262705"/>
          </a:xfrm>
        </p:spPr>
        <p:txBody>
          <a:bodyPr>
            <a:spAutoFit/>
          </a:bodyPr>
          <a:lstStyle/>
          <a:p>
            <a:pPr>
              <a:lnSpc>
                <a:spcPct val="100000"/>
              </a:lnSpc>
              <a:spcBef>
                <a:spcPts val="0"/>
              </a:spcBef>
              <a:spcAft>
                <a:spcPts val="1200"/>
              </a:spcAft>
            </a:pPr>
            <a:r>
              <a:rPr lang="en-US" sz="2100" dirty="0"/>
              <a:t>List of transit-related Title VI investigations, complaints, and lawsuits (none) </a:t>
            </a:r>
          </a:p>
          <a:p>
            <a:pPr>
              <a:lnSpc>
                <a:spcPct val="100000"/>
              </a:lnSpc>
              <a:spcBef>
                <a:spcPts val="0"/>
              </a:spcBef>
              <a:spcAft>
                <a:spcPts val="1200"/>
              </a:spcAft>
            </a:pPr>
            <a:r>
              <a:rPr lang="en-US" sz="2100" dirty="0"/>
              <a:t>Summary of outreach efforts made since the last Title VI Program submission</a:t>
            </a:r>
          </a:p>
          <a:p>
            <a:pPr>
              <a:lnSpc>
                <a:spcPct val="100000"/>
              </a:lnSpc>
              <a:spcBef>
                <a:spcPts val="0"/>
              </a:spcBef>
              <a:spcAft>
                <a:spcPts val="1200"/>
              </a:spcAft>
            </a:pPr>
            <a:r>
              <a:rPr lang="en-US" sz="2100" dirty="0"/>
              <a:t>Schedule of subrecipient Title VI Program submissions</a:t>
            </a:r>
          </a:p>
          <a:p>
            <a:pPr>
              <a:lnSpc>
                <a:spcPct val="100000"/>
              </a:lnSpc>
              <a:spcBef>
                <a:spcPts val="0"/>
              </a:spcBef>
              <a:spcAft>
                <a:spcPts val="1200"/>
              </a:spcAft>
            </a:pPr>
            <a:r>
              <a:rPr lang="en-US" sz="2100" dirty="0"/>
              <a:t>Impacts of the distribution of state and federal funds in the aggregate for public transportation projects </a:t>
            </a:r>
          </a:p>
          <a:p>
            <a:pPr>
              <a:lnSpc>
                <a:spcPct val="100000"/>
              </a:lnSpc>
              <a:spcBef>
                <a:spcPts val="0"/>
              </a:spcBef>
              <a:spcAft>
                <a:spcPts val="1200"/>
              </a:spcAft>
            </a:pPr>
            <a:r>
              <a:rPr lang="en-US" sz="2100" dirty="0"/>
              <a:t>Forty-five-day public comment period</a:t>
            </a:r>
          </a:p>
        </p:txBody>
      </p:sp>
      <p:sp>
        <p:nvSpPr>
          <p:cNvPr id="7" name="Footer Placeholder 6">
            <a:extLst>
              <a:ext uri="{FF2B5EF4-FFF2-40B4-BE49-F238E27FC236}">
                <a16:creationId xmlns:a16="http://schemas.microsoft.com/office/drawing/2014/main" id="{7FE953A5-6847-4340-AB9E-72B16D30C1B4}"/>
              </a:ext>
            </a:extLst>
          </p:cNvPr>
          <p:cNvSpPr txBox="1">
            <a:spLocks/>
          </p:cNvSpPr>
          <p:nvPr/>
        </p:nvSpPr>
        <p:spPr>
          <a:xfrm>
            <a:off x="10332720" y="5353400"/>
            <a:ext cx="1712536" cy="41669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bg1"/>
                </a:solidFill>
              </a:rPr>
              <a:t>Image Provided By Getty </a:t>
            </a:r>
          </a:p>
        </p:txBody>
      </p:sp>
      <p:sp>
        <p:nvSpPr>
          <p:cNvPr id="15" name="Slide Number Placeholder 5">
            <a:extLst>
              <a:ext uri="{FF2B5EF4-FFF2-40B4-BE49-F238E27FC236}">
                <a16:creationId xmlns:a16="http://schemas.microsoft.com/office/drawing/2014/main" id="{B66C59E9-A412-436F-81E7-577D87E48B54}"/>
              </a:ext>
            </a:extLst>
          </p:cNvPr>
          <p:cNvSpPr txBox="1">
            <a:spLocks/>
          </p:cNvSpPr>
          <p:nvPr/>
        </p:nvSpPr>
        <p:spPr>
          <a:xfrm>
            <a:off x="8842913" y="641199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7B4771B-AE04-41F8-8441-EC7D184086A2}" type="slidenum">
              <a:rPr lang="en-US" sz="1200" smtClean="0">
                <a:solidFill>
                  <a:schemeClr val="accent6">
                    <a:lumMod val="50000"/>
                  </a:schemeClr>
                </a:solidFill>
              </a:rPr>
              <a:pPr algn="r"/>
              <a:t>5</a:t>
            </a:fld>
            <a:endParaRPr lang="en-US" sz="1200">
              <a:solidFill>
                <a:schemeClr val="accent6">
                  <a:lumMod val="50000"/>
                </a:schemeClr>
              </a:solidFill>
            </a:endParaRPr>
          </a:p>
        </p:txBody>
      </p:sp>
      <p:sp>
        <p:nvSpPr>
          <p:cNvPr id="8" name="Footer Placeholder 4">
            <a:extLst>
              <a:ext uri="{FF2B5EF4-FFF2-40B4-BE49-F238E27FC236}">
                <a16:creationId xmlns:a16="http://schemas.microsoft.com/office/drawing/2014/main" id="{99E2B520-DC2E-46FD-9AD0-19F2163FEAEC}"/>
              </a:ext>
            </a:extLst>
          </p:cNvPr>
          <p:cNvSpPr txBox="1">
            <a:spLocks/>
          </p:cNvSpPr>
          <p:nvPr/>
        </p:nvSpPr>
        <p:spPr>
          <a:xfrm>
            <a:off x="1441519" y="6365860"/>
            <a:ext cx="760870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pc="300" dirty="0">
                <a:solidFill>
                  <a:schemeClr val="accent3">
                    <a:lumMod val="50000"/>
                  </a:schemeClr>
                </a:solidFill>
                <a:ea typeface="Open Sans" panose="020B0606030504020204" pitchFamily="34" charset="0"/>
                <a:cs typeface="Open Sans" panose="020B0606030504020204" pitchFamily="34" charset="0"/>
              </a:rPr>
              <a:t>REGIONAL TRANSPORTATION COUNCIL</a:t>
            </a:r>
            <a:endParaRPr lang="en-US" dirty="0">
              <a:solidFill>
                <a:schemeClr val="accent3">
                  <a:lumMod val="50000"/>
                </a:schemeClr>
              </a:solidFill>
            </a:endParaRPr>
          </a:p>
        </p:txBody>
      </p:sp>
    </p:spTree>
    <p:extLst>
      <p:ext uri="{BB962C8B-B14F-4D97-AF65-F5344CB8AC3E}">
        <p14:creationId xmlns:p14="http://schemas.microsoft.com/office/powerpoint/2010/main" val="135368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person, indoor, desk&#10;&#10;Description automatically generated">
            <a:extLst>
              <a:ext uri="{FF2B5EF4-FFF2-40B4-BE49-F238E27FC236}">
                <a16:creationId xmlns:a16="http://schemas.microsoft.com/office/drawing/2014/main" id="{9DAA2058-5EF2-4277-9E7D-F37F2FAA17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0399"/>
          <a:stretch/>
        </p:blipFill>
        <p:spPr>
          <a:xfrm>
            <a:off x="6365892" y="1782799"/>
            <a:ext cx="5826108" cy="4334878"/>
          </a:xfrm>
          <a:prstGeom prst="rect">
            <a:avLst/>
          </a:prstGeom>
        </p:spPr>
      </p:pic>
      <p:sp>
        <p:nvSpPr>
          <p:cNvPr id="2" name="Title 1">
            <a:extLst>
              <a:ext uri="{FF2B5EF4-FFF2-40B4-BE49-F238E27FC236}">
                <a16:creationId xmlns:a16="http://schemas.microsoft.com/office/drawing/2014/main" id="{5123C1EB-8EDD-4CFF-AF50-8BF7A160BFE1}"/>
              </a:ext>
            </a:extLst>
          </p:cNvPr>
          <p:cNvSpPr>
            <a:spLocks noGrp="1"/>
          </p:cNvSpPr>
          <p:nvPr>
            <p:ph type="title"/>
          </p:nvPr>
        </p:nvSpPr>
        <p:spPr>
          <a:xfrm>
            <a:off x="731520" y="274320"/>
            <a:ext cx="7476241" cy="1200329"/>
          </a:xfrm>
        </p:spPr>
        <p:txBody>
          <a:bodyPr wrap="square">
            <a:spAutoFit/>
          </a:bodyPr>
          <a:lstStyle/>
          <a:p>
            <a:r>
              <a:rPr lang="en-US" sz="4000" dirty="0"/>
              <a:t>LANGUAGE ASSISTANCE PLAN UPDATES OF NOTE</a:t>
            </a:r>
          </a:p>
        </p:txBody>
      </p:sp>
      <p:sp>
        <p:nvSpPr>
          <p:cNvPr id="4" name="Content Placeholder 3">
            <a:extLst>
              <a:ext uri="{FF2B5EF4-FFF2-40B4-BE49-F238E27FC236}">
                <a16:creationId xmlns:a16="http://schemas.microsoft.com/office/drawing/2014/main" id="{A0A768A7-422B-4B8B-9533-9256DF5C8559}"/>
              </a:ext>
            </a:extLst>
          </p:cNvPr>
          <p:cNvSpPr>
            <a:spLocks noGrp="1"/>
          </p:cNvSpPr>
          <p:nvPr>
            <p:ph idx="1"/>
          </p:nvPr>
        </p:nvSpPr>
        <p:spPr>
          <a:xfrm>
            <a:off x="731520" y="1764933"/>
            <a:ext cx="4986337" cy="3262432"/>
          </a:xfrm>
        </p:spPr>
        <p:txBody>
          <a:bodyPr>
            <a:spAutoFit/>
          </a:bodyPr>
          <a:lstStyle/>
          <a:p>
            <a:pPr>
              <a:lnSpc>
                <a:spcPct val="100000"/>
              </a:lnSpc>
              <a:spcBef>
                <a:spcPts val="0"/>
              </a:spcBef>
              <a:spcAft>
                <a:spcPts val="1200"/>
              </a:spcAft>
            </a:pPr>
            <a:r>
              <a:rPr lang="en-US" sz="2200" dirty="0"/>
              <a:t>Limited English proficiency population for the 12-county Dallas-Fort Worth Metropolitan Planning Area</a:t>
            </a:r>
          </a:p>
          <a:p>
            <a:pPr>
              <a:lnSpc>
                <a:spcPct val="100000"/>
              </a:lnSpc>
              <a:spcBef>
                <a:spcPts val="0"/>
              </a:spcBef>
              <a:spcAft>
                <a:spcPts val="1200"/>
              </a:spcAft>
            </a:pPr>
            <a:r>
              <a:rPr lang="en-US" sz="2200" dirty="0"/>
              <a:t>Literacy rates for the 12-county area</a:t>
            </a:r>
          </a:p>
          <a:p>
            <a:pPr>
              <a:lnSpc>
                <a:spcPct val="100000"/>
              </a:lnSpc>
              <a:spcBef>
                <a:spcPts val="0"/>
              </a:spcBef>
              <a:spcAft>
                <a:spcPts val="1200"/>
              </a:spcAft>
            </a:pPr>
            <a:r>
              <a:rPr lang="en-US" sz="2200" dirty="0"/>
              <a:t>Four-factor analysis to evaluate the extent to which language assistance measures are required</a:t>
            </a:r>
          </a:p>
          <a:p>
            <a:pPr>
              <a:lnSpc>
                <a:spcPct val="100000"/>
              </a:lnSpc>
              <a:spcBef>
                <a:spcPts val="0"/>
              </a:spcBef>
              <a:spcAft>
                <a:spcPts val="1200"/>
              </a:spcAft>
            </a:pPr>
            <a:r>
              <a:rPr lang="en-US" sz="2200" dirty="0"/>
              <a:t>Forty-five-day public comment period</a:t>
            </a:r>
          </a:p>
        </p:txBody>
      </p:sp>
      <p:sp>
        <p:nvSpPr>
          <p:cNvPr id="7" name="Footer Placeholder 6">
            <a:extLst>
              <a:ext uri="{FF2B5EF4-FFF2-40B4-BE49-F238E27FC236}">
                <a16:creationId xmlns:a16="http://schemas.microsoft.com/office/drawing/2014/main" id="{7FE953A5-6847-4340-AB9E-72B16D30C1B4}"/>
              </a:ext>
            </a:extLst>
          </p:cNvPr>
          <p:cNvSpPr txBox="1">
            <a:spLocks/>
          </p:cNvSpPr>
          <p:nvPr/>
        </p:nvSpPr>
        <p:spPr>
          <a:xfrm>
            <a:off x="10484506" y="5700984"/>
            <a:ext cx="1707494" cy="41669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bg1"/>
                </a:solidFill>
              </a:rPr>
              <a:t>Image Provided By Getty </a:t>
            </a:r>
          </a:p>
        </p:txBody>
      </p:sp>
      <p:sp>
        <p:nvSpPr>
          <p:cNvPr id="11" name="Slide Number Placeholder 5">
            <a:extLst>
              <a:ext uri="{FF2B5EF4-FFF2-40B4-BE49-F238E27FC236}">
                <a16:creationId xmlns:a16="http://schemas.microsoft.com/office/drawing/2014/main" id="{F2377C50-B836-4C78-BC02-9BDE84FB3E2A}"/>
              </a:ext>
            </a:extLst>
          </p:cNvPr>
          <p:cNvSpPr txBox="1">
            <a:spLocks/>
          </p:cNvSpPr>
          <p:nvPr/>
        </p:nvSpPr>
        <p:spPr>
          <a:xfrm>
            <a:off x="8842913" y="641199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7B4771B-AE04-41F8-8441-EC7D184086A2}" type="slidenum">
              <a:rPr lang="en-US" sz="1200" smtClean="0">
                <a:solidFill>
                  <a:schemeClr val="accent6">
                    <a:lumMod val="50000"/>
                  </a:schemeClr>
                </a:solidFill>
              </a:rPr>
              <a:pPr algn="r"/>
              <a:t>6</a:t>
            </a:fld>
            <a:endParaRPr lang="en-US" sz="1200">
              <a:solidFill>
                <a:schemeClr val="accent6">
                  <a:lumMod val="50000"/>
                </a:schemeClr>
              </a:solidFill>
            </a:endParaRPr>
          </a:p>
        </p:txBody>
      </p:sp>
      <p:sp>
        <p:nvSpPr>
          <p:cNvPr id="8" name="Footer Placeholder 4">
            <a:extLst>
              <a:ext uri="{FF2B5EF4-FFF2-40B4-BE49-F238E27FC236}">
                <a16:creationId xmlns:a16="http://schemas.microsoft.com/office/drawing/2014/main" id="{9296A039-6B84-4598-AC2B-D05BB672CA94}"/>
              </a:ext>
            </a:extLst>
          </p:cNvPr>
          <p:cNvSpPr txBox="1">
            <a:spLocks/>
          </p:cNvSpPr>
          <p:nvPr/>
        </p:nvSpPr>
        <p:spPr>
          <a:xfrm>
            <a:off x="1441519" y="6365860"/>
            <a:ext cx="760870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pc="300" dirty="0">
                <a:solidFill>
                  <a:schemeClr val="accent3">
                    <a:lumMod val="50000"/>
                  </a:schemeClr>
                </a:solidFill>
                <a:ea typeface="Open Sans" panose="020B0606030504020204" pitchFamily="34" charset="0"/>
                <a:cs typeface="Open Sans" panose="020B0606030504020204" pitchFamily="34" charset="0"/>
              </a:rPr>
              <a:t>REGIONAL TRANSPORTATION COUNCIL</a:t>
            </a:r>
            <a:endParaRPr lang="en-US" dirty="0">
              <a:solidFill>
                <a:schemeClr val="accent3">
                  <a:lumMod val="50000"/>
                </a:schemeClr>
              </a:solidFill>
            </a:endParaRPr>
          </a:p>
        </p:txBody>
      </p:sp>
    </p:spTree>
    <p:extLst>
      <p:ext uri="{BB962C8B-B14F-4D97-AF65-F5344CB8AC3E}">
        <p14:creationId xmlns:p14="http://schemas.microsoft.com/office/powerpoint/2010/main" val="3799546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0FF0FFE5-BA83-4693-A0A0-529A8B67E3D2}"/>
              </a:ext>
            </a:extLst>
          </p:cNvPr>
          <p:cNvGraphicFramePr>
            <a:graphicFrameLocks noGrp="1"/>
          </p:cNvGraphicFramePr>
          <p:nvPr>
            <p:ph idx="1"/>
            <p:extLst>
              <p:ext uri="{D42A27DB-BD31-4B8C-83A1-F6EECF244321}">
                <p14:modId xmlns:p14="http://schemas.microsoft.com/office/powerpoint/2010/main" val="2929067433"/>
              </p:ext>
            </p:extLst>
          </p:nvPr>
        </p:nvGraphicFramePr>
        <p:xfrm>
          <a:off x="1135117" y="1170850"/>
          <a:ext cx="10104969" cy="3991148"/>
        </p:xfrm>
        <a:graphic>
          <a:graphicData uri="http://schemas.openxmlformats.org/drawingml/2006/table">
            <a:tbl>
              <a:tblPr firstRow="1" bandRow="1">
                <a:tableStyleId>{5C22544A-7EE6-4342-B048-85BDC9FD1C3A}</a:tableStyleId>
              </a:tblPr>
              <a:tblGrid>
                <a:gridCol w="6855332">
                  <a:extLst>
                    <a:ext uri="{9D8B030D-6E8A-4147-A177-3AD203B41FA5}">
                      <a16:colId xmlns:a16="http://schemas.microsoft.com/office/drawing/2014/main" val="74862765"/>
                    </a:ext>
                  </a:extLst>
                </a:gridCol>
                <a:gridCol w="3249637">
                  <a:extLst>
                    <a:ext uri="{9D8B030D-6E8A-4147-A177-3AD203B41FA5}">
                      <a16:colId xmlns:a16="http://schemas.microsoft.com/office/drawing/2014/main" val="102674821"/>
                    </a:ext>
                  </a:extLst>
                </a:gridCol>
              </a:tblGrid>
              <a:tr h="387284">
                <a:tc>
                  <a:txBody>
                    <a:bodyPr/>
                    <a:lstStyle/>
                    <a:p>
                      <a:pPr algn="l"/>
                      <a:r>
                        <a:rPr lang="en-US" dirty="0"/>
                        <a:t>Meeting/Task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l"/>
                      <a:r>
                        <a:rPr lang="en-US" dirty="0"/>
                        <a:t>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273568951"/>
                  </a:ext>
                </a:extLst>
              </a:tr>
              <a:tr h="387284">
                <a:tc>
                  <a:txBody>
                    <a:bodyPr/>
                    <a:lstStyle/>
                    <a:p>
                      <a:pPr algn="l"/>
                      <a:r>
                        <a:rPr lang="en-US" dirty="0"/>
                        <a:t>Public Meeting, Launch of 45-Day Public Comment Period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dirty="0"/>
                        <a:t>February 7, 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1657350"/>
                  </a:ext>
                </a:extLst>
              </a:tr>
              <a:tr h="387284">
                <a:tc>
                  <a:txBody>
                    <a:bodyPr/>
                    <a:lstStyle/>
                    <a:p>
                      <a:r>
                        <a:rPr lang="en-US" dirty="0"/>
                        <a:t>Close of Public Comment Period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March 23, 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1293519"/>
                  </a:ext>
                </a:extLst>
              </a:tr>
              <a:tr h="387284">
                <a:tc>
                  <a:txBody>
                    <a:bodyPr/>
                    <a:lstStyle/>
                    <a:p>
                      <a:r>
                        <a:rPr lang="en-US" dirty="0"/>
                        <a:t>STTC Information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March 25, 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4413876"/>
                  </a:ext>
                </a:extLst>
              </a:tr>
              <a:tr h="387284">
                <a:tc>
                  <a:txBody>
                    <a:bodyPr/>
                    <a:lstStyle/>
                    <a:p>
                      <a:r>
                        <a:rPr lang="en-US" dirty="0"/>
                        <a:t>RTC Information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April 14, 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3312867"/>
                  </a:ext>
                </a:extLst>
              </a:tr>
              <a:tr h="387284">
                <a:tc>
                  <a:txBody>
                    <a:bodyPr/>
                    <a:lstStyle/>
                    <a:p>
                      <a:r>
                        <a:rPr lang="en-US" dirty="0"/>
                        <a:t>STTC Action – Title VI/Nondiscrimination Policy Statement, Title VI Program, Language Assistance Plan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April 22, 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5272774"/>
                  </a:ext>
                </a:extLst>
              </a:tr>
              <a:tr h="387284">
                <a:tc>
                  <a:txBody>
                    <a:bodyPr/>
                    <a:lstStyle/>
                    <a:p>
                      <a:r>
                        <a:rPr lang="en-US" dirty="0"/>
                        <a:t>RTC Action – Title VI/Nondiscrimination Policy Statement, Title VI Program, Language Assistance Plan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dirty="0"/>
                        <a:t>May 12, 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75181348"/>
                  </a:ext>
                </a:extLst>
              </a:tr>
              <a:tr h="387284">
                <a:tc>
                  <a:txBody>
                    <a:bodyPr/>
                    <a:lstStyle/>
                    <a:p>
                      <a:r>
                        <a:rPr lang="en-US" dirty="0"/>
                        <a:t>Executive Board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May 26, 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3937098"/>
                  </a:ext>
                </a:extLst>
              </a:tr>
              <a:tr h="387284">
                <a:tc>
                  <a:txBody>
                    <a:bodyPr/>
                    <a:lstStyle/>
                    <a:p>
                      <a:r>
                        <a:rPr lang="en-US" dirty="0"/>
                        <a:t>Submittal Deadline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May 31, 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7541420"/>
                  </a:ext>
                </a:extLst>
              </a:tr>
            </a:tbl>
          </a:graphicData>
        </a:graphic>
      </p:graphicFrame>
      <p:sp>
        <p:nvSpPr>
          <p:cNvPr id="5" name="Title 4">
            <a:extLst>
              <a:ext uri="{FF2B5EF4-FFF2-40B4-BE49-F238E27FC236}">
                <a16:creationId xmlns:a16="http://schemas.microsoft.com/office/drawing/2014/main" id="{6C99B0D6-1283-4D75-B226-6B286266DD15}"/>
              </a:ext>
            </a:extLst>
          </p:cNvPr>
          <p:cNvSpPr>
            <a:spLocks noGrp="1"/>
          </p:cNvSpPr>
          <p:nvPr>
            <p:ph type="title"/>
          </p:nvPr>
        </p:nvSpPr>
        <p:spPr>
          <a:xfrm>
            <a:off x="731520" y="274320"/>
            <a:ext cx="10515600" cy="647749"/>
          </a:xfrm>
        </p:spPr>
        <p:txBody>
          <a:bodyPr>
            <a:normAutofit/>
          </a:bodyPr>
          <a:lstStyle/>
          <a:p>
            <a:r>
              <a:rPr lang="en-US" sz="4000" dirty="0"/>
              <a:t>TIMELINE</a:t>
            </a:r>
          </a:p>
        </p:txBody>
      </p:sp>
      <p:sp>
        <p:nvSpPr>
          <p:cNvPr id="12" name="Footer Placeholder 4">
            <a:extLst>
              <a:ext uri="{FF2B5EF4-FFF2-40B4-BE49-F238E27FC236}">
                <a16:creationId xmlns:a16="http://schemas.microsoft.com/office/drawing/2014/main" id="{861B4172-F8B0-4618-84F4-8EDD049E613E}"/>
              </a:ext>
            </a:extLst>
          </p:cNvPr>
          <p:cNvSpPr txBox="1">
            <a:spLocks/>
          </p:cNvSpPr>
          <p:nvPr/>
        </p:nvSpPr>
        <p:spPr>
          <a:xfrm>
            <a:off x="1441519" y="6365860"/>
            <a:ext cx="760870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pc="300" dirty="0">
                <a:solidFill>
                  <a:schemeClr val="accent3">
                    <a:lumMod val="50000"/>
                  </a:schemeClr>
                </a:solidFill>
                <a:ea typeface="Open Sans" panose="020B0606030504020204" pitchFamily="34" charset="0"/>
                <a:cs typeface="Open Sans" panose="020B0606030504020204" pitchFamily="34" charset="0"/>
              </a:rPr>
              <a:t>REGIONAL TRANSPORTATION COUNCIL</a:t>
            </a:r>
            <a:endParaRPr lang="en-US" dirty="0">
              <a:solidFill>
                <a:schemeClr val="accent3">
                  <a:lumMod val="50000"/>
                </a:schemeClr>
              </a:solidFill>
            </a:endParaRPr>
          </a:p>
        </p:txBody>
      </p:sp>
      <p:sp>
        <p:nvSpPr>
          <p:cNvPr id="6" name="Slide Number Placeholder 5">
            <a:extLst>
              <a:ext uri="{FF2B5EF4-FFF2-40B4-BE49-F238E27FC236}">
                <a16:creationId xmlns:a16="http://schemas.microsoft.com/office/drawing/2014/main" id="{D230B634-C1B8-4CAC-AF8C-8E486EE2CE4D}"/>
              </a:ext>
            </a:extLst>
          </p:cNvPr>
          <p:cNvSpPr>
            <a:spLocks noGrp="1"/>
          </p:cNvSpPr>
          <p:nvPr>
            <p:ph type="sldNum" sz="quarter" idx="19"/>
          </p:nvPr>
        </p:nvSpPr>
        <p:spPr>
          <a:xfrm>
            <a:off x="8842913" y="6411995"/>
            <a:ext cx="2743200" cy="365125"/>
          </a:xfrm>
        </p:spPr>
        <p:txBody>
          <a:bodyPr/>
          <a:lstStyle/>
          <a:p>
            <a:fld id="{F7B4771B-AE04-41F8-8441-EC7D184086A2}" type="slidenum">
              <a:rPr lang="en-US" smtClean="0"/>
              <a:pPr/>
              <a:t>7</a:t>
            </a:fld>
            <a:endParaRPr lang="en-US"/>
          </a:p>
        </p:txBody>
      </p:sp>
    </p:spTree>
    <p:extLst>
      <p:ext uri="{BB962C8B-B14F-4D97-AF65-F5344CB8AC3E}">
        <p14:creationId xmlns:p14="http://schemas.microsoft.com/office/powerpoint/2010/main" val="713885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DEC8FAF-BC9E-4A71-B0E1-4041333E1F69}"/>
              </a:ext>
            </a:extLst>
          </p:cNvPr>
          <p:cNvSpPr>
            <a:spLocks noGrp="1"/>
          </p:cNvSpPr>
          <p:nvPr>
            <p:ph type="title"/>
          </p:nvPr>
        </p:nvSpPr>
        <p:spPr>
          <a:xfrm>
            <a:off x="731520" y="274320"/>
            <a:ext cx="10515600" cy="682625"/>
          </a:xfrm>
        </p:spPr>
        <p:txBody>
          <a:bodyPr>
            <a:normAutofit fontScale="90000"/>
          </a:bodyPr>
          <a:lstStyle/>
          <a:p>
            <a:r>
              <a:rPr lang="en-US" dirty="0"/>
              <a:t>REQUESTED ACTION</a:t>
            </a:r>
          </a:p>
        </p:txBody>
      </p:sp>
      <p:sp>
        <p:nvSpPr>
          <p:cNvPr id="12" name="Content Placeholder 11">
            <a:extLst>
              <a:ext uri="{FF2B5EF4-FFF2-40B4-BE49-F238E27FC236}">
                <a16:creationId xmlns:a16="http://schemas.microsoft.com/office/drawing/2014/main" id="{A6FB2234-A0F5-4803-82D2-98A31EE683EE}"/>
              </a:ext>
            </a:extLst>
          </p:cNvPr>
          <p:cNvSpPr>
            <a:spLocks noGrp="1"/>
          </p:cNvSpPr>
          <p:nvPr>
            <p:ph idx="1"/>
          </p:nvPr>
        </p:nvSpPr>
        <p:spPr>
          <a:xfrm>
            <a:off x="731520" y="1409363"/>
            <a:ext cx="10750327" cy="2277547"/>
          </a:xfrm>
        </p:spPr>
        <p:txBody>
          <a:bodyPr wrap="square">
            <a:spAutoFit/>
          </a:bodyPr>
          <a:lstStyle/>
          <a:p>
            <a:pPr>
              <a:lnSpc>
                <a:spcPct val="100000"/>
              </a:lnSpc>
              <a:spcBef>
                <a:spcPts val="0"/>
              </a:spcBef>
              <a:spcAft>
                <a:spcPts val="1200"/>
              </a:spcAft>
            </a:pPr>
            <a:r>
              <a:rPr lang="en-US" dirty="0"/>
              <a:t>Regional Transportation Council approval of:</a:t>
            </a:r>
          </a:p>
          <a:p>
            <a:pPr marL="461963" indent="-234950">
              <a:lnSpc>
                <a:spcPct val="100000"/>
              </a:lnSpc>
              <a:spcBef>
                <a:spcPts val="0"/>
              </a:spcBef>
              <a:spcAft>
                <a:spcPts val="1200"/>
              </a:spcAft>
            </a:pPr>
            <a:r>
              <a:rPr lang="en-US" dirty="0"/>
              <a:t>Title VI/Nondiscrimination Policy Statement</a:t>
            </a:r>
          </a:p>
          <a:p>
            <a:pPr marL="461963" indent="-234950">
              <a:lnSpc>
                <a:spcPct val="100000"/>
              </a:lnSpc>
              <a:spcBef>
                <a:spcPts val="0"/>
              </a:spcBef>
              <a:spcAft>
                <a:spcPts val="1200"/>
              </a:spcAft>
            </a:pPr>
            <a:r>
              <a:rPr lang="en-US" dirty="0"/>
              <a:t>Updates to MPO Title VI Program</a:t>
            </a:r>
          </a:p>
          <a:p>
            <a:pPr marL="461963" indent="-234950">
              <a:lnSpc>
                <a:spcPct val="100000"/>
              </a:lnSpc>
              <a:spcBef>
                <a:spcPts val="0"/>
              </a:spcBef>
              <a:spcAft>
                <a:spcPts val="1200"/>
              </a:spcAft>
            </a:pPr>
            <a:r>
              <a:rPr lang="en-US" dirty="0"/>
              <a:t>Updates to MPO Language Assistance Plan</a:t>
            </a:r>
          </a:p>
        </p:txBody>
      </p:sp>
      <p:sp>
        <p:nvSpPr>
          <p:cNvPr id="6" name="Slide Number Placeholder 5">
            <a:extLst>
              <a:ext uri="{FF2B5EF4-FFF2-40B4-BE49-F238E27FC236}">
                <a16:creationId xmlns:a16="http://schemas.microsoft.com/office/drawing/2014/main" id="{F6419137-452E-4725-9C27-BB7161E979F0}"/>
              </a:ext>
            </a:extLst>
          </p:cNvPr>
          <p:cNvSpPr txBox="1">
            <a:spLocks/>
          </p:cNvSpPr>
          <p:nvPr/>
        </p:nvSpPr>
        <p:spPr>
          <a:xfrm>
            <a:off x="8842913" y="641199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7B4771B-AE04-41F8-8441-EC7D184086A2}" type="slidenum">
              <a:rPr lang="en-US" sz="1200" smtClean="0">
                <a:solidFill>
                  <a:schemeClr val="accent6">
                    <a:lumMod val="50000"/>
                  </a:schemeClr>
                </a:solidFill>
              </a:rPr>
              <a:pPr algn="r"/>
              <a:t>8</a:t>
            </a:fld>
            <a:endParaRPr lang="en-US" sz="1200">
              <a:solidFill>
                <a:schemeClr val="accent6">
                  <a:lumMod val="50000"/>
                </a:schemeClr>
              </a:solidFill>
            </a:endParaRPr>
          </a:p>
        </p:txBody>
      </p:sp>
      <p:sp>
        <p:nvSpPr>
          <p:cNvPr id="7" name="Footer Placeholder 4">
            <a:extLst>
              <a:ext uri="{FF2B5EF4-FFF2-40B4-BE49-F238E27FC236}">
                <a16:creationId xmlns:a16="http://schemas.microsoft.com/office/drawing/2014/main" id="{D1A88DC5-49A6-40B6-8E2D-85FA68C2026D}"/>
              </a:ext>
            </a:extLst>
          </p:cNvPr>
          <p:cNvSpPr txBox="1">
            <a:spLocks/>
          </p:cNvSpPr>
          <p:nvPr/>
        </p:nvSpPr>
        <p:spPr>
          <a:xfrm>
            <a:off x="1441519" y="6365860"/>
            <a:ext cx="760870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pc="300" dirty="0">
                <a:solidFill>
                  <a:schemeClr val="accent3">
                    <a:lumMod val="50000"/>
                  </a:schemeClr>
                </a:solidFill>
                <a:ea typeface="Open Sans" panose="020B0606030504020204" pitchFamily="34" charset="0"/>
                <a:cs typeface="Open Sans" panose="020B0606030504020204" pitchFamily="34" charset="0"/>
              </a:rPr>
              <a:t>REGIONAL TRANSPORTATION COUNCIL</a:t>
            </a:r>
            <a:endParaRPr lang="en-US" dirty="0">
              <a:solidFill>
                <a:schemeClr val="accent3">
                  <a:lumMod val="50000"/>
                </a:schemeClr>
              </a:solidFill>
            </a:endParaRPr>
          </a:p>
        </p:txBody>
      </p:sp>
    </p:spTree>
    <p:extLst>
      <p:ext uri="{BB962C8B-B14F-4D97-AF65-F5344CB8AC3E}">
        <p14:creationId xmlns:p14="http://schemas.microsoft.com/office/powerpoint/2010/main" val="3740436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4C1FBF-9545-44A5-9B51-1659D6F4D294}"/>
              </a:ext>
            </a:extLst>
          </p:cNvPr>
          <p:cNvSpPr>
            <a:spLocks noGrp="1"/>
          </p:cNvSpPr>
          <p:nvPr>
            <p:ph type="title"/>
          </p:nvPr>
        </p:nvSpPr>
        <p:spPr>
          <a:xfrm>
            <a:off x="731520" y="274320"/>
            <a:ext cx="10515600" cy="646331"/>
          </a:xfrm>
        </p:spPr>
        <p:txBody>
          <a:bodyPr>
            <a:spAutoFit/>
          </a:bodyPr>
          <a:lstStyle/>
          <a:p>
            <a:r>
              <a:rPr lang="en-US" sz="4000" dirty="0"/>
              <a:t>CONTACT US</a:t>
            </a:r>
          </a:p>
        </p:txBody>
      </p:sp>
      <p:pic>
        <p:nvPicPr>
          <p:cNvPr id="11" name="Graphic 10" descr="User">
            <a:extLst>
              <a:ext uri="{FF2B5EF4-FFF2-40B4-BE49-F238E27FC236}">
                <a16:creationId xmlns:a16="http://schemas.microsoft.com/office/drawing/2014/main" id="{345156CB-233C-454F-88D8-6AF07A38F63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19727" y="1891336"/>
            <a:ext cx="914400" cy="914400"/>
          </a:xfrm>
          <a:prstGeom prst="rect">
            <a:avLst/>
          </a:prstGeom>
        </p:spPr>
      </p:pic>
      <p:pic>
        <p:nvPicPr>
          <p:cNvPr id="13" name="Graphic 12" descr="User">
            <a:extLst>
              <a:ext uri="{FF2B5EF4-FFF2-40B4-BE49-F238E27FC236}">
                <a16:creationId xmlns:a16="http://schemas.microsoft.com/office/drawing/2014/main" id="{9396442D-7AAC-47AD-8B74-1553C0AFAAD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71601" y="4002860"/>
            <a:ext cx="914400" cy="914400"/>
          </a:xfrm>
          <a:prstGeom prst="rect">
            <a:avLst/>
          </a:prstGeom>
        </p:spPr>
      </p:pic>
      <p:sp>
        <p:nvSpPr>
          <p:cNvPr id="16" name="Content Placeholder 9">
            <a:extLst>
              <a:ext uri="{FF2B5EF4-FFF2-40B4-BE49-F238E27FC236}">
                <a16:creationId xmlns:a16="http://schemas.microsoft.com/office/drawing/2014/main" id="{9F0A901F-9D0C-4235-8783-50C25B14F8A4}"/>
              </a:ext>
            </a:extLst>
          </p:cNvPr>
          <p:cNvSpPr>
            <a:spLocks noGrp="1"/>
          </p:cNvSpPr>
          <p:nvPr/>
        </p:nvSpPr>
        <p:spPr>
          <a:xfrm>
            <a:off x="2649086" y="1776412"/>
            <a:ext cx="8399914" cy="1750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n-NO" sz="2800" dirty="0">
                <a:solidFill>
                  <a:schemeClr val="tx1"/>
                </a:solidFill>
                <a:latin typeface="+mn-lt"/>
              </a:rPr>
              <a:t>Ken Kirkpatrick</a:t>
            </a:r>
          </a:p>
          <a:p>
            <a:pPr marL="0" indent="0">
              <a:buNone/>
            </a:pPr>
            <a:r>
              <a:rPr lang="nn-NO" sz="2800" dirty="0">
                <a:solidFill>
                  <a:schemeClr val="tx1"/>
                </a:solidFill>
                <a:latin typeface="+mn-lt"/>
              </a:rPr>
              <a:t>General Counsel</a:t>
            </a:r>
          </a:p>
          <a:p>
            <a:pPr marL="0" indent="0">
              <a:buNone/>
            </a:pPr>
            <a:r>
              <a:rPr lang="nn-NO" sz="2800" dirty="0">
                <a:latin typeface="+mn-lt"/>
                <a:hlinkClick r:id="rId5"/>
              </a:rPr>
              <a:t>kkirkpatrick@nctcog.org</a:t>
            </a:r>
            <a:r>
              <a:rPr lang="nn-NO" sz="2800" dirty="0">
                <a:latin typeface="+mn-lt"/>
              </a:rPr>
              <a:t> </a:t>
            </a:r>
            <a:r>
              <a:rPr lang="nn-NO" sz="2800" dirty="0">
                <a:solidFill>
                  <a:schemeClr val="tx1"/>
                </a:solidFill>
                <a:latin typeface="+mn-lt"/>
              </a:rPr>
              <a:t>| 817-695-9278</a:t>
            </a:r>
            <a:endParaRPr lang="en-US" sz="2800" dirty="0">
              <a:solidFill>
                <a:schemeClr val="tx1"/>
              </a:solidFill>
              <a:latin typeface="+mn-lt"/>
            </a:endParaRPr>
          </a:p>
        </p:txBody>
      </p:sp>
      <p:sp>
        <p:nvSpPr>
          <p:cNvPr id="28" name="Content Placeholder 9">
            <a:extLst>
              <a:ext uri="{FF2B5EF4-FFF2-40B4-BE49-F238E27FC236}">
                <a16:creationId xmlns:a16="http://schemas.microsoft.com/office/drawing/2014/main" id="{3D581C19-D08B-4316-B2AF-2BF6110F970F}"/>
              </a:ext>
            </a:extLst>
          </p:cNvPr>
          <p:cNvSpPr>
            <a:spLocks noGrp="1"/>
          </p:cNvSpPr>
          <p:nvPr/>
        </p:nvSpPr>
        <p:spPr>
          <a:xfrm>
            <a:off x="2649086" y="3794949"/>
            <a:ext cx="8399914" cy="175021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n-NO" sz="2800" dirty="0">
                <a:solidFill>
                  <a:schemeClr val="tx1"/>
                </a:solidFill>
                <a:latin typeface="+mn-lt"/>
              </a:rPr>
              <a:t>Kate Zielke</a:t>
            </a:r>
          </a:p>
          <a:p>
            <a:pPr marL="0" indent="0">
              <a:buNone/>
            </a:pPr>
            <a:r>
              <a:rPr lang="nn-NO" sz="2800" dirty="0">
                <a:solidFill>
                  <a:schemeClr val="tx1"/>
                </a:solidFill>
                <a:latin typeface="+mn-lt"/>
              </a:rPr>
              <a:t>Principal Transportation Planner</a:t>
            </a:r>
          </a:p>
          <a:p>
            <a:pPr marL="0" indent="0">
              <a:buNone/>
            </a:pPr>
            <a:r>
              <a:rPr lang="nn-NO" sz="2800" dirty="0">
                <a:solidFill>
                  <a:schemeClr val="tx1"/>
                </a:solidFill>
                <a:latin typeface="+mn-lt"/>
              </a:rPr>
              <a:t>Title VI Coordinator</a:t>
            </a:r>
          </a:p>
          <a:p>
            <a:pPr marL="0" indent="0">
              <a:buNone/>
            </a:pPr>
            <a:r>
              <a:rPr lang="nn-NO" sz="2800" dirty="0">
                <a:latin typeface="+mn-lt"/>
                <a:hlinkClick r:id="rId6"/>
              </a:rPr>
              <a:t>kzielke@nctcog.org</a:t>
            </a:r>
            <a:r>
              <a:rPr lang="nn-NO" sz="2800" dirty="0">
                <a:latin typeface="+mn-lt"/>
              </a:rPr>
              <a:t> </a:t>
            </a:r>
            <a:r>
              <a:rPr lang="nn-NO" sz="2800" dirty="0">
                <a:solidFill>
                  <a:schemeClr val="tx1"/>
                </a:solidFill>
                <a:latin typeface="+mn-lt"/>
              </a:rPr>
              <a:t>| 817-608-2395 </a:t>
            </a:r>
            <a:endParaRPr lang="en-US" sz="2800" dirty="0">
              <a:solidFill>
                <a:schemeClr val="tx1"/>
              </a:solidFill>
              <a:latin typeface="+mn-lt"/>
            </a:endParaRPr>
          </a:p>
        </p:txBody>
      </p:sp>
      <p:sp>
        <p:nvSpPr>
          <p:cNvPr id="12" name="Slide Number Placeholder 5">
            <a:extLst>
              <a:ext uri="{FF2B5EF4-FFF2-40B4-BE49-F238E27FC236}">
                <a16:creationId xmlns:a16="http://schemas.microsoft.com/office/drawing/2014/main" id="{C6C0F8EB-803A-42A1-9AE7-42015B8478E0}"/>
              </a:ext>
            </a:extLst>
          </p:cNvPr>
          <p:cNvSpPr txBox="1">
            <a:spLocks/>
          </p:cNvSpPr>
          <p:nvPr/>
        </p:nvSpPr>
        <p:spPr>
          <a:xfrm>
            <a:off x="8842913" y="641199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7B4771B-AE04-41F8-8441-EC7D184086A2}" type="slidenum">
              <a:rPr lang="en-US" sz="1200" smtClean="0">
                <a:solidFill>
                  <a:schemeClr val="accent6">
                    <a:lumMod val="50000"/>
                  </a:schemeClr>
                </a:solidFill>
              </a:rPr>
              <a:pPr algn="r"/>
              <a:t>9</a:t>
            </a:fld>
            <a:endParaRPr lang="en-US" sz="1200">
              <a:solidFill>
                <a:schemeClr val="accent6">
                  <a:lumMod val="50000"/>
                </a:schemeClr>
              </a:solidFill>
            </a:endParaRPr>
          </a:p>
        </p:txBody>
      </p:sp>
      <p:sp>
        <p:nvSpPr>
          <p:cNvPr id="9" name="Footer Placeholder 4">
            <a:extLst>
              <a:ext uri="{FF2B5EF4-FFF2-40B4-BE49-F238E27FC236}">
                <a16:creationId xmlns:a16="http://schemas.microsoft.com/office/drawing/2014/main" id="{73ECB8C0-8029-4C63-A8EF-9D318DE87E04}"/>
              </a:ext>
            </a:extLst>
          </p:cNvPr>
          <p:cNvSpPr txBox="1">
            <a:spLocks/>
          </p:cNvSpPr>
          <p:nvPr/>
        </p:nvSpPr>
        <p:spPr>
          <a:xfrm>
            <a:off x="1441519" y="6365860"/>
            <a:ext cx="760870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pc="300" dirty="0">
                <a:solidFill>
                  <a:schemeClr val="accent3">
                    <a:lumMod val="50000"/>
                  </a:schemeClr>
                </a:solidFill>
                <a:ea typeface="Open Sans" panose="020B0606030504020204" pitchFamily="34" charset="0"/>
                <a:cs typeface="Open Sans" panose="020B0606030504020204" pitchFamily="34" charset="0"/>
              </a:rPr>
              <a:t>REGIONAL TRANSPORTATION COUNCIL</a:t>
            </a:r>
            <a:endParaRPr lang="en-US" dirty="0">
              <a:solidFill>
                <a:schemeClr val="accent3">
                  <a:lumMod val="50000"/>
                </a:schemeClr>
              </a:solidFill>
            </a:endParaRPr>
          </a:p>
        </p:txBody>
      </p:sp>
    </p:spTree>
    <p:extLst>
      <p:ext uri="{BB962C8B-B14F-4D97-AF65-F5344CB8AC3E}">
        <p14:creationId xmlns:p14="http://schemas.microsoft.com/office/powerpoint/2010/main" val="3401385961"/>
      </p:ext>
    </p:extLst>
  </p:cSld>
  <p:clrMapOvr>
    <a:masterClrMapping/>
  </p:clrMapOvr>
</p:sld>
</file>

<file path=ppt/theme/theme1.xml><?xml version="1.0" encoding="utf-8"?>
<a:theme xmlns:a="http://schemas.openxmlformats.org/drawingml/2006/main" name="Covers">
  <a:themeElements>
    <a:clrScheme name="NCTCOG">
      <a:dk1>
        <a:srgbClr val="00446A"/>
      </a:dk1>
      <a:lt1>
        <a:srgbClr val="FFFFFF"/>
      </a:lt1>
      <a:dk2>
        <a:srgbClr val="00446A"/>
      </a:dk2>
      <a:lt2>
        <a:srgbClr val="FFFFFF"/>
      </a:lt2>
      <a:accent1>
        <a:srgbClr val="ED7D31"/>
      </a:accent1>
      <a:accent2>
        <a:srgbClr val="CAA22C"/>
      </a:accent2>
      <a:accent3>
        <a:srgbClr val="A5A5A5"/>
      </a:accent3>
      <a:accent4>
        <a:srgbClr val="FFC000"/>
      </a:accent4>
      <a:accent5>
        <a:srgbClr val="5B9BD5"/>
      </a:accent5>
      <a:accent6>
        <a:srgbClr val="969696"/>
      </a:accent6>
      <a:hlink>
        <a:srgbClr val="8EAADB"/>
      </a:hlink>
      <a:folHlink>
        <a:srgbClr val="8EAADB"/>
      </a:folHlink>
    </a:clrScheme>
    <a:fontScheme name="NCTCOG Presentation">
      <a:majorFont>
        <a:latin typeface="Raleway"/>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TCOG_presentation_lighttheme" id="{EF6D0D97-2924-4ADE-BC37-4C640C347418}" vid="{76E7315E-649E-48E3-B084-B686274DFCF6}"/>
    </a:ext>
  </a:extLst>
</a:theme>
</file>

<file path=ppt/theme/theme2.xml><?xml version="1.0" encoding="utf-8"?>
<a:theme xmlns:a="http://schemas.openxmlformats.org/drawingml/2006/main" name="White Background">
  <a:themeElements>
    <a:clrScheme name="NCTCOG">
      <a:dk1>
        <a:srgbClr val="00446A"/>
      </a:dk1>
      <a:lt1>
        <a:srgbClr val="FFFFFF"/>
      </a:lt1>
      <a:dk2>
        <a:srgbClr val="00446A"/>
      </a:dk2>
      <a:lt2>
        <a:srgbClr val="FFFFFF"/>
      </a:lt2>
      <a:accent1>
        <a:srgbClr val="ED7D31"/>
      </a:accent1>
      <a:accent2>
        <a:srgbClr val="CAA22C"/>
      </a:accent2>
      <a:accent3>
        <a:srgbClr val="A5A5A5"/>
      </a:accent3>
      <a:accent4>
        <a:srgbClr val="FFC000"/>
      </a:accent4>
      <a:accent5>
        <a:srgbClr val="5B9BD5"/>
      </a:accent5>
      <a:accent6>
        <a:srgbClr val="969696"/>
      </a:accent6>
      <a:hlink>
        <a:srgbClr val="8EAADB"/>
      </a:hlink>
      <a:folHlink>
        <a:srgbClr val="8EAADB"/>
      </a:folHlink>
    </a:clrScheme>
    <a:fontScheme name="NCTCOG Presentation">
      <a:majorFont>
        <a:latin typeface="Raleway"/>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TCOG_presentation_lighttheme" id="{EF6D0D97-2924-4ADE-BC37-4C640C347418}" vid="{88AA67D1-AF22-4770-B697-D541BA51F208}"/>
    </a:ext>
  </a:extLst>
</a:theme>
</file>

<file path=ppt/theme/theme3.xml><?xml version="1.0" encoding="utf-8"?>
<a:theme xmlns:a="http://schemas.openxmlformats.org/drawingml/2006/main" name="Blue Background">
  <a:themeElements>
    <a:clrScheme name="Strat Comm">
      <a:dk1>
        <a:srgbClr val="00446A"/>
      </a:dk1>
      <a:lt1>
        <a:sysClr val="window" lastClr="FFFFFF"/>
      </a:lt1>
      <a:dk2>
        <a:srgbClr val="00446A"/>
      </a:dk2>
      <a:lt2>
        <a:srgbClr val="FFFFFF"/>
      </a:lt2>
      <a:accent1>
        <a:srgbClr val="F57E25"/>
      </a:accent1>
      <a:accent2>
        <a:srgbClr val="CAA22C"/>
      </a:accent2>
      <a:accent3>
        <a:srgbClr val="A5A5A5"/>
      </a:accent3>
      <a:accent4>
        <a:srgbClr val="00446A"/>
      </a:accent4>
      <a:accent5>
        <a:srgbClr val="FFFFFF"/>
      </a:accent5>
      <a:accent6>
        <a:srgbClr val="969696"/>
      </a:accent6>
      <a:hlink>
        <a:srgbClr val="8EAADB"/>
      </a:hlink>
      <a:folHlink>
        <a:srgbClr val="8EAADB"/>
      </a:folHlink>
    </a:clrScheme>
    <a:fontScheme name="Strat Comm Fonts">
      <a:majorFont>
        <a:latin typeface="Raleway"/>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TCOG_presentation_lighttheme" id="{EF6D0D97-2924-4ADE-BC37-4C640C347418}" vid="{F945F8CE-D03F-4F25-9484-0906A4076966}"/>
    </a:ext>
  </a:extLst>
</a:theme>
</file>

<file path=ppt/theme/theme4.xml><?xml version="1.0" encoding="utf-8"?>
<a:theme xmlns:a="http://schemas.openxmlformats.org/drawingml/2006/main" name="Miscellaneous">
  <a:themeElements>
    <a:clrScheme name="NCTCOG">
      <a:dk1>
        <a:srgbClr val="00446A"/>
      </a:dk1>
      <a:lt1>
        <a:srgbClr val="FFFFFF"/>
      </a:lt1>
      <a:dk2>
        <a:srgbClr val="00446A"/>
      </a:dk2>
      <a:lt2>
        <a:srgbClr val="FFFFFF"/>
      </a:lt2>
      <a:accent1>
        <a:srgbClr val="ED7D31"/>
      </a:accent1>
      <a:accent2>
        <a:srgbClr val="CAA22C"/>
      </a:accent2>
      <a:accent3>
        <a:srgbClr val="A5A5A5"/>
      </a:accent3>
      <a:accent4>
        <a:srgbClr val="FFC000"/>
      </a:accent4>
      <a:accent5>
        <a:srgbClr val="5B9BD5"/>
      </a:accent5>
      <a:accent6>
        <a:srgbClr val="969696"/>
      </a:accent6>
      <a:hlink>
        <a:srgbClr val="8EAADB"/>
      </a:hlink>
      <a:folHlink>
        <a:srgbClr val="8EAADB"/>
      </a:folHlink>
    </a:clrScheme>
    <a:fontScheme name="NCTCOG Presentation">
      <a:majorFont>
        <a:latin typeface="Raleway"/>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TCOG_presentation_lighttheme" id="{EF6D0D97-2924-4ADE-BC37-4C640C347418}" vid="{8EA81290-A773-4328-8AF2-A56FB6FF456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NCTCOG_lighttheme</Template>
  <TotalTime>339</TotalTime>
  <Words>463</Words>
  <Application>Microsoft Office PowerPoint</Application>
  <PresentationFormat>Widescreen</PresentationFormat>
  <Paragraphs>79</Paragraphs>
  <Slides>9</Slides>
  <Notes>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9</vt:i4>
      </vt:variant>
    </vt:vector>
  </HeadingPairs>
  <TitlesOfParts>
    <vt:vector size="18" baseType="lpstr">
      <vt:lpstr>Lato</vt:lpstr>
      <vt:lpstr>Calibri</vt:lpstr>
      <vt:lpstr>Raleway SemiBold</vt:lpstr>
      <vt:lpstr>Raleway</vt:lpstr>
      <vt:lpstr>Arial</vt:lpstr>
      <vt:lpstr>Covers</vt:lpstr>
      <vt:lpstr>White Background</vt:lpstr>
      <vt:lpstr>Blue Background</vt:lpstr>
      <vt:lpstr>Miscellaneous</vt:lpstr>
      <vt:lpstr>PowerPoint Presentation</vt:lpstr>
      <vt:lpstr>TITLE VI OF THE CIVIL RIGHTS ACT OF 1964</vt:lpstr>
      <vt:lpstr>TITLE VI PROGRAM: METROPOLITAN PLANNING ORGANIZATION </vt:lpstr>
      <vt:lpstr>TITLE VI/NONDISCRIMINATION POLICY STATEMENT</vt:lpstr>
      <vt:lpstr>TITLE VI PROGRAM UPDATES OF NOTE</vt:lpstr>
      <vt:lpstr>LANGUAGE ASSISTANCE PLAN UPDATES OF NOTE</vt:lpstr>
      <vt:lpstr>TIMELINE</vt:lpstr>
      <vt:lpstr>REQUESTED ACTION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Zielke</dc:creator>
  <cp:lastModifiedBy>Cecile Grady</cp:lastModifiedBy>
  <cp:revision>28</cp:revision>
  <dcterms:created xsi:type="dcterms:W3CDTF">2022-01-24T14:56:19Z</dcterms:created>
  <dcterms:modified xsi:type="dcterms:W3CDTF">2022-04-28T13:28:15Z</dcterms:modified>
</cp:coreProperties>
</file>