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0.xml" ContentType="application/vnd.openxmlformats-officedocument.them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5" r:id="rId1"/>
    <p:sldMasterId id="2147483888" r:id="rId2"/>
    <p:sldMasterId id="2147483901" r:id="rId3"/>
    <p:sldMasterId id="2147483915" r:id="rId4"/>
    <p:sldMasterId id="2147483922" r:id="rId5"/>
    <p:sldMasterId id="2147483934" r:id="rId6"/>
    <p:sldMasterId id="2147483939" r:id="rId7"/>
    <p:sldMasterId id="2147483948" r:id="rId8"/>
    <p:sldMasterId id="2147483961" r:id="rId9"/>
    <p:sldMasterId id="2147483974" r:id="rId10"/>
  </p:sldMasterIdLst>
  <p:notesMasterIdLst>
    <p:notesMasterId r:id="rId37"/>
  </p:notesMasterIdLst>
  <p:sldIdLst>
    <p:sldId id="306" r:id="rId11"/>
    <p:sldId id="354" r:id="rId12"/>
    <p:sldId id="360" r:id="rId13"/>
    <p:sldId id="293" r:id="rId14"/>
    <p:sldId id="359" r:id="rId15"/>
    <p:sldId id="356" r:id="rId16"/>
    <p:sldId id="358" r:id="rId17"/>
    <p:sldId id="361" r:id="rId18"/>
    <p:sldId id="282" r:id="rId19"/>
    <p:sldId id="260" r:id="rId20"/>
    <p:sldId id="262" r:id="rId21"/>
    <p:sldId id="267" r:id="rId22"/>
    <p:sldId id="266" r:id="rId23"/>
    <p:sldId id="344" r:id="rId24"/>
    <p:sldId id="286" r:id="rId25"/>
    <p:sldId id="362" r:id="rId26"/>
    <p:sldId id="277" r:id="rId27"/>
    <p:sldId id="287" r:id="rId28"/>
    <p:sldId id="363" r:id="rId29"/>
    <p:sldId id="269" r:id="rId30"/>
    <p:sldId id="283" r:id="rId31"/>
    <p:sldId id="284" r:id="rId32"/>
    <p:sldId id="364" r:id="rId33"/>
    <p:sldId id="261" r:id="rId34"/>
    <p:sldId id="291" r:id="rId35"/>
    <p:sldId id="30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474C7"/>
    <a:srgbClr val="37B285"/>
    <a:srgbClr val="00456A"/>
    <a:srgbClr val="004367"/>
    <a:srgbClr val="64A2AE"/>
    <a:srgbClr val="2D5387"/>
    <a:srgbClr val="3068B0"/>
    <a:srgbClr val="1795A0"/>
    <a:srgbClr val="0047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75315"/>
  </p:normalViewPr>
  <p:slideViewPr>
    <p:cSldViewPr snapToGrid="0" snapToObjects="1">
      <p:cViewPr varScale="1">
        <p:scale>
          <a:sx n="110" d="100"/>
          <a:sy n="110" d="100"/>
        </p:scale>
        <p:origin x="49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rgbClr val="00446A"/>
                </a:solidFill>
                <a:latin typeface="Lato" panose="020F0502020204030203" pitchFamily="34" charset="0"/>
                <a:ea typeface="Lato" panose="020F0502020204030203" pitchFamily="34" charset="0"/>
                <a:cs typeface="Lato" panose="020F0502020204030203" pitchFamily="34" charset="0"/>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1"/>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rgbClr val="00446A"/>
                </a:solidFill>
                <a:latin typeface="Lato" panose="020F0502020204030203" pitchFamily="34" charset="0"/>
                <a:ea typeface="Lato" panose="020F0502020204030203" pitchFamily="34" charset="0"/>
                <a:cs typeface="Lato" panose="020F0502020204030203" pitchFamily="34" charset="0"/>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1"/>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rgbClr val="00446A"/>
                </a:solidFill>
                <a:latin typeface="Lato" panose="020F0502020204030203" pitchFamily="34" charset="0"/>
                <a:ea typeface="Lato" panose="020F0502020204030203" pitchFamily="34" charset="0"/>
                <a:cs typeface="Lato" panose="020F0502020204030203" pitchFamily="34" charset="0"/>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1"/>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rgbClr val="00446A"/>
                </a:solidFill>
                <a:latin typeface="Lato" panose="020F0502020204030203" pitchFamily="34" charset="0"/>
                <a:ea typeface="Lato" panose="020F0502020204030203" pitchFamily="34" charset="0"/>
                <a:cs typeface="Lato" panose="020F0502020204030203" pitchFamily="34" charset="0"/>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1"/>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rgbClr val="00446A"/>
                </a:solidFill>
                <a:latin typeface="Lato" panose="020F0502020204030203" pitchFamily="34" charset="0"/>
                <a:ea typeface="Lato" panose="020F0502020204030203" pitchFamily="34" charset="0"/>
                <a:cs typeface="Lato" panose="020F0502020204030203" pitchFamily="34" charset="0"/>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1"/>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rgbClr val="00446A"/>
                </a:solidFill>
                <a:latin typeface="Lato" panose="020F0502020204030203" pitchFamily="34" charset="0"/>
                <a:ea typeface="Lato" panose="020F0502020204030203" pitchFamily="34" charset="0"/>
                <a:cs typeface="Lato" panose="020F0502020204030203" pitchFamily="34" charset="0"/>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1"/>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rgbClr val="00446A"/>
                </a:solidFill>
                <a:latin typeface="Lato" panose="020F0502020204030203" pitchFamily="34" charset="0"/>
                <a:ea typeface="Lato" panose="020F0502020204030203" pitchFamily="34" charset="0"/>
                <a:cs typeface="Lato" panose="020F0502020204030203" pitchFamily="34" charset="0"/>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1"/>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rgbClr val="00446A"/>
                </a:solidFill>
                <a:latin typeface="Lato" panose="020F0502020204030203" pitchFamily="34" charset="0"/>
                <a:ea typeface="Lato" panose="020F0502020204030203" pitchFamily="34" charset="0"/>
                <a:cs typeface="Lato" panose="020F0502020204030203" pitchFamily="34" charset="0"/>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1"/>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rgbClr val="00446A"/>
                </a:solidFill>
                <a:latin typeface="Lato" panose="020F0502020204030203" pitchFamily="34" charset="0"/>
                <a:ea typeface="Lato" panose="020F0502020204030203" pitchFamily="34" charset="0"/>
                <a:cs typeface="Lato" panose="020F0502020204030203" pitchFamily="34" charset="0"/>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1"/>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rgbClr val="00446A"/>
                </a:solidFill>
                <a:latin typeface="Lato" panose="020F0502020204030203" pitchFamily="34" charset="0"/>
                <a:ea typeface="Lato" panose="020F0502020204030203" pitchFamily="34" charset="0"/>
                <a:cs typeface="Lato" panose="020F0502020204030203" pitchFamily="34" charset="0"/>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1"/>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rgbClr val="00446A"/>
                </a:solidFill>
                <a:latin typeface="Lato" panose="020F0502020204030203" pitchFamily="34" charset="0"/>
                <a:ea typeface="Lato" panose="020F0502020204030203" pitchFamily="34" charset="0"/>
                <a:cs typeface="Lato" panose="020F0502020204030203" pitchFamily="34" charset="0"/>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1"/>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2B86CC-8451-B243-BC7A-7EC2796518E5}" type="doc">
      <dgm:prSet loTypeId="urn:microsoft.com/office/officeart/2005/8/layout/list1" loCatId="" qsTypeId="urn:microsoft.com/office/officeart/2005/8/quickstyle/3d3" qsCatId="3D" csTypeId="urn:microsoft.com/office/officeart/2005/8/colors/colorful5" csCatId="colorful" phldr="1"/>
      <dgm:spPr/>
      <dgm:t>
        <a:bodyPr/>
        <a:lstStyle/>
        <a:p>
          <a:endParaRPr lang="en-US"/>
        </a:p>
      </dgm:t>
    </dgm:pt>
    <dgm:pt modelId="{88E50087-7799-394A-A523-A5D5B556CFFB}">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1" dirty="0"/>
            <a:t>Energy Goal 1: Mitigate Area Source Emissions</a:t>
          </a:r>
        </a:p>
      </dgm:t>
    </dgm:pt>
    <dgm:pt modelId="{0107ECEF-9F4A-D94F-8110-908C76995CFA}" type="parTrans" cxnId="{35C2AE5B-4C51-5149-B1E6-5C27D82F57DE}">
      <dgm:prSet/>
      <dgm:spPr/>
      <dgm:t>
        <a:bodyPr/>
        <a:lstStyle/>
        <a:p>
          <a:endParaRPr lang="en-US"/>
        </a:p>
      </dgm:t>
    </dgm:pt>
    <dgm:pt modelId="{EEF88015-4741-B941-95CD-78F0714D92C9}" type="sibTrans" cxnId="{35C2AE5B-4C51-5149-B1E6-5C27D82F57DE}">
      <dgm:prSet/>
      <dgm:spPr/>
      <dgm:t>
        <a:bodyPr/>
        <a:lstStyle/>
        <a:p>
          <a:endParaRPr lang="en-US"/>
        </a:p>
      </dgm:t>
    </dgm:pt>
    <dgm:pt modelId="{07FC1A0E-028C-5C47-A742-235EB905D859}">
      <dgm:prSet phldrT="[Text]" custT="1"/>
      <dgm:spPr/>
      <dgm:t>
        <a:bodyPr/>
        <a:lstStyle/>
        <a:p>
          <a:r>
            <a:rPr lang="en-US" sz="1400" dirty="0"/>
            <a:t>E1.1: Building Energy Audit</a:t>
          </a:r>
        </a:p>
      </dgm:t>
    </dgm:pt>
    <dgm:pt modelId="{1945BF1B-A86C-0246-9998-91D6AC6ECC83}" type="parTrans" cxnId="{306F6634-FC11-7549-85FD-75E6DD130A43}">
      <dgm:prSet/>
      <dgm:spPr/>
      <dgm:t>
        <a:bodyPr/>
        <a:lstStyle/>
        <a:p>
          <a:endParaRPr lang="en-US"/>
        </a:p>
      </dgm:t>
    </dgm:pt>
    <dgm:pt modelId="{01D5DE66-DDA2-CF40-8043-5087C083164B}" type="sibTrans" cxnId="{306F6634-FC11-7549-85FD-75E6DD130A43}">
      <dgm:prSet/>
      <dgm:spPr/>
      <dgm:t>
        <a:bodyPr/>
        <a:lstStyle/>
        <a:p>
          <a:endParaRPr lang="en-US"/>
        </a:p>
      </dgm:t>
    </dgm:pt>
    <dgm:pt modelId="{522C53F6-C232-DE4F-9592-55C66ED3AD6D}">
      <dgm:prSet phldrT="[Text]" custT="1"/>
      <dgm:spPr/>
      <dgm:t>
        <a:bodyPr/>
        <a:lstStyle/>
        <a:p>
          <a:r>
            <a:rPr lang="en-US" sz="1400" dirty="0"/>
            <a:t>E1.2: Commercial and Industrial Building Retro-commissioning</a:t>
          </a:r>
        </a:p>
      </dgm:t>
    </dgm:pt>
    <dgm:pt modelId="{095E9658-B04E-6D40-A234-A572A33743CA}" type="parTrans" cxnId="{197FB216-DD65-E94D-AB7F-E8740D6AE39F}">
      <dgm:prSet/>
      <dgm:spPr/>
      <dgm:t>
        <a:bodyPr/>
        <a:lstStyle/>
        <a:p>
          <a:endParaRPr lang="en-US"/>
        </a:p>
      </dgm:t>
    </dgm:pt>
    <dgm:pt modelId="{A7A33260-D63B-ED4A-94B9-25D0EA5105FC}" type="sibTrans" cxnId="{197FB216-DD65-E94D-AB7F-E8740D6AE39F}">
      <dgm:prSet/>
      <dgm:spPr/>
      <dgm:t>
        <a:bodyPr/>
        <a:lstStyle/>
        <a:p>
          <a:endParaRPr lang="en-US"/>
        </a:p>
      </dgm:t>
    </dgm:pt>
    <dgm:pt modelId="{F2A585E6-626F-4842-A524-92FD93E22CD8}">
      <dgm:prSet phldrT="[Text]" custT="1"/>
      <dgm:spPr/>
      <dgm:t>
        <a:bodyPr/>
        <a:lstStyle/>
        <a:p>
          <a:r>
            <a:rPr lang="en-US" sz="1800" b="1" dirty="0"/>
            <a:t>Energy Goal 3: Mitigate Point Source Emissions</a:t>
          </a:r>
        </a:p>
      </dgm:t>
    </dgm:pt>
    <dgm:pt modelId="{142300B0-79F5-584F-A69B-B7634BEC8C3C}" type="parTrans" cxnId="{2F622906-7A22-7C43-B6D8-542D4270C7FC}">
      <dgm:prSet/>
      <dgm:spPr/>
      <dgm:t>
        <a:bodyPr/>
        <a:lstStyle/>
        <a:p>
          <a:endParaRPr lang="en-US"/>
        </a:p>
      </dgm:t>
    </dgm:pt>
    <dgm:pt modelId="{3405468F-9208-0045-AA35-E8D4204E7E14}" type="sibTrans" cxnId="{2F622906-7A22-7C43-B6D8-542D4270C7FC}">
      <dgm:prSet/>
      <dgm:spPr/>
      <dgm:t>
        <a:bodyPr/>
        <a:lstStyle/>
        <a:p>
          <a:endParaRPr lang="en-US"/>
        </a:p>
      </dgm:t>
    </dgm:pt>
    <dgm:pt modelId="{8B38911B-2EC4-3546-81D8-45EAB3EC569A}">
      <dgm:prSet phldrT="[Text]" custT="1"/>
      <dgm:spPr/>
      <dgm:t>
        <a:bodyPr/>
        <a:lstStyle/>
        <a:p>
          <a:r>
            <a:rPr lang="en-US" sz="1400" dirty="0"/>
            <a:t>E3.1: Group Energy Switch &amp; Demand Response Program</a:t>
          </a:r>
        </a:p>
      </dgm:t>
    </dgm:pt>
    <dgm:pt modelId="{ABCC1F62-3585-7746-B26C-AFA3BC9514C1}" type="parTrans" cxnId="{80E27C8A-B734-0445-A096-BCC1C4CA1339}">
      <dgm:prSet/>
      <dgm:spPr/>
      <dgm:t>
        <a:bodyPr/>
        <a:lstStyle/>
        <a:p>
          <a:endParaRPr lang="en-US"/>
        </a:p>
      </dgm:t>
    </dgm:pt>
    <dgm:pt modelId="{53E2EE9D-A7FF-8843-BD88-6FD00F94B5F3}" type="sibTrans" cxnId="{80E27C8A-B734-0445-A096-BCC1C4CA1339}">
      <dgm:prSet/>
      <dgm:spPr/>
      <dgm:t>
        <a:bodyPr/>
        <a:lstStyle/>
        <a:p>
          <a:endParaRPr lang="en-US"/>
        </a:p>
      </dgm:t>
    </dgm:pt>
    <dgm:pt modelId="{7B9132E6-33C3-ED43-9637-A3F3B93FCD6B}">
      <dgm:prSet custT="1"/>
      <dgm:spPr/>
      <dgm:t>
        <a:bodyPr/>
        <a:lstStyle/>
        <a:p>
          <a:r>
            <a:rPr lang="en-US" sz="1400" dirty="0"/>
            <a:t>E3.6: Zip Code Emission Cap with Buffer Zones and Industrial Polluter Relocation Amortization</a:t>
          </a:r>
        </a:p>
      </dgm:t>
    </dgm:pt>
    <dgm:pt modelId="{47037754-888B-3045-8E4D-69D269AA3DDE}" type="parTrans" cxnId="{44AACEE4-1FA5-A64A-92C3-E1469D2965FE}">
      <dgm:prSet/>
      <dgm:spPr/>
      <dgm:t>
        <a:bodyPr/>
        <a:lstStyle/>
        <a:p>
          <a:endParaRPr lang="en-US"/>
        </a:p>
      </dgm:t>
    </dgm:pt>
    <dgm:pt modelId="{65EC1D2C-6A31-D846-9CCC-B7E848376B55}" type="sibTrans" cxnId="{44AACEE4-1FA5-A64A-92C3-E1469D2965FE}">
      <dgm:prSet/>
      <dgm:spPr/>
      <dgm:t>
        <a:bodyPr/>
        <a:lstStyle/>
        <a:p>
          <a:endParaRPr lang="en-US"/>
        </a:p>
      </dgm:t>
    </dgm:pt>
    <dgm:pt modelId="{F8C5997F-D2AF-E449-B3BF-3C3299664B34}">
      <dgm:prSet custT="1"/>
      <dgm:spPr/>
      <dgm:t>
        <a:bodyPr/>
        <a:lstStyle/>
        <a:p>
          <a:r>
            <a:rPr lang="en-US" sz="1800" b="1" dirty="0"/>
            <a:t>Energy Goal 2: Mitigate Oil &amp; Gas Emissions</a:t>
          </a:r>
        </a:p>
      </dgm:t>
    </dgm:pt>
    <dgm:pt modelId="{BA735848-F5B1-5E4F-9CD9-7527770F8149}" type="parTrans" cxnId="{B7BF705A-A456-E34F-A7AF-B050D7545A78}">
      <dgm:prSet/>
      <dgm:spPr/>
      <dgm:t>
        <a:bodyPr/>
        <a:lstStyle/>
        <a:p>
          <a:endParaRPr lang="en-US"/>
        </a:p>
      </dgm:t>
    </dgm:pt>
    <dgm:pt modelId="{56F56A56-516F-D745-A9BE-40FDCC046833}" type="sibTrans" cxnId="{B7BF705A-A456-E34F-A7AF-B050D7545A78}">
      <dgm:prSet/>
      <dgm:spPr/>
      <dgm:t>
        <a:bodyPr/>
        <a:lstStyle/>
        <a:p>
          <a:endParaRPr lang="en-US"/>
        </a:p>
      </dgm:t>
    </dgm:pt>
    <dgm:pt modelId="{CA49EE9D-7272-BF41-91DD-956710F908C9}">
      <dgm:prSet custT="1"/>
      <dgm:spPr/>
      <dgm:t>
        <a:bodyPr/>
        <a:lstStyle/>
        <a:p>
          <a:pPr algn="l"/>
          <a:r>
            <a:rPr lang="en-US" sz="1400" dirty="0"/>
            <a:t>E2.1: Sustainable Aviation Fuel Initiative</a:t>
          </a:r>
        </a:p>
      </dgm:t>
    </dgm:pt>
    <dgm:pt modelId="{8C5F150C-D714-104F-BF75-D3C33B64A39E}" type="parTrans" cxnId="{BB7D9C29-7B3B-CC4B-8869-BFFA8D604360}">
      <dgm:prSet/>
      <dgm:spPr/>
      <dgm:t>
        <a:bodyPr/>
        <a:lstStyle/>
        <a:p>
          <a:endParaRPr lang="en-US"/>
        </a:p>
      </dgm:t>
    </dgm:pt>
    <dgm:pt modelId="{EBC34FBE-7D00-DE48-8225-9736E20AAD10}" type="sibTrans" cxnId="{BB7D9C29-7B3B-CC4B-8869-BFFA8D604360}">
      <dgm:prSet/>
      <dgm:spPr/>
      <dgm:t>
        <a:bodyPr/>
        <a:lstStyle/>
        <a:p>
          <a:endParaRPr lang="en-US"/>
        </a:p>
      </dgm:t>
    </dgm:pt>
    <dgm:pt modelId="{344EFAE7-7BF2-8D47-905D-91E812D4F09C}">
      <dgm:prSet custT="1"/>
      <dgm:spPr/>
      <dgm:t>
        <a:bodyPr/>
        <a:lstStyle/>
        <a:p>
          <a:pPr algn="l"/>
          <a:r>
            <a:rPr lang="en-US" sz="1400" dirty="0"/>
            <a:t>E2.3: Limited Fossil Fuel Infrastructure and Carbon-Free Economy</a:t>
          </a:r>
        </a:p>
      </dgm:t>
    </dgm:pt>
    <dgm:pt modelId="{0EB26C0F-2F71-3844-B7B5-20CABB6BF38F}" type="parTrans" cxnId="{F91D0F75-CE49-0B41-AFE5-68A59208E1E6}">
      <dgm:prSet/>
      <dgm:spPr/>
      <dgm:t>
        <a:bodyPr/>
        <a:lstStyle/>
        <a:p>
          <a:endParaRPr lang="en-US"/>
        </a:p>
      </dgm:t>
    </dgm:pt>
    <dgm:pt modelId="{729201CB-23A8-8F4A-BC7B-7771951E2351}" type="sibTrans" cxnId="{F91D0F75-CE49-0B41-AFE5-68A59208E1E6}">
      <dgm:prSet/>
      <dgm:spPr/>
      <dgm:t>
        <a:bodyPr/>
        <a:lstStyle/>
        <a:p>
          <a:endParaRPr lang="en-US"/>
        </a:p>
      </dgm:t>
    </dgm:pt>
    <dgm:pt modelId="{051E19FC-F55D-3E44-8E89-FC4E35B3A6ED}">
      <dgm:prSet custT="1"/>
      <dgm:spPr/>
      <dgm:t>
        <a:bodyPr/>
        <a:lstStyle/>
        <a:p>
          <a:r>
            <a:rPr lang="en-US" sz="1400" dirty="0"/>
            <a:t>E1.3: Energy Conservation Ordinance</a:t>
          </a:r>
        </a:p>
      </dgm:t>
    </dgm:pt>
    <dgm:pt modelId="{8AA2DD10-4D07-F948-8721-C47C00FEDA5D}" type="parTrans" cxnId="{51684012-27B6-1947-B673-9EA89ADD7023}">
      <dgm:prSet/>
      <dgm:spPr/>
      <dgm:t>
        <a:bodyPr/>
        <a:lstStyle/>
        <a:p>
          <a:endParaRPr lang="en-US"/>
        </a:p>
      </dgm:t>
    </dgm:pt>
    <dgm:pt modelId="{DF1B18AA-F2BE-9D46-94D5-E05C6B9B8B24}" type="sibTrans" cxnId="{51684012-27B6-1947-B673-9EA89ADD7023}">
      <dgm:prSet/>
      <dgm:spPr/>
      <dgm:t>
        <a:bodyPr/>
        <a:lstStyle/>
        <a:p>
          <a:endParaRPr lang="en-US"/>
        </a:p>
      </dgm:t>
    </dgm:pt>
    <dgm:pt modelId="{932EC7F4-900B-BF4D-B7A3-C6F9729F0645}">
      <dgm:prSet custT="1"/>
      <dgm:spPr/>
      <dgm:t>
        <a:bodyPr/>
        <a:lstStyle/>
        <a:p>
          <a:r>
            <a:rPr lang="en-US" sz="1400" dirty="0"/>
            <a:t>E1.5: Commercial Solar Energy Development</a:t>
          </a:r>
        </a:p>
      </dgm:t>
    </dgm:pt>
    <dgm:pt modelId="{3D3DC36B-B769-574D-BD2F-DFB505F0B76D}" type="parTrans" cxnId="{CD4EB468-1C52-1D46-8F12-0A2252B59086}">
      <dgm:prSet/>
      <dgm:spPr/>
      <dgm:t>
        <a:bodyPr/>
        <a:lstStyle/>
        <a:p>
          <a:endParaRPr lang="en-US"/>
        </a:p>
      </dgm:t>
    </dgm:pt>
    <dgm:pt modelId="{34BDFA3E-F9AB-DE4B-9844-6E74C28458FC}" type="sibTrans" cxnId="{CD4EB468-1C52-1D46-8F12-0A2252B59086}">
      <dgm:prSet/>
      <dgm:spPr/>
      <dgm:t>
        <a:bodyPr/>
        <a:lstStyle/>
        <a:p>
          <a:endParaRPr lang="en-US"/>
        </a:p>
      </dgm:t>
    </dgm:pt>
    <dgm:pt modelId="{969FFEE8-2B01-5E40-AC32-A6E00CE68A52}">
      <dgm:prSet custT="1"/>
      <dgm:spPr/>
      <dgm:t>
        <a:bodyPr/>
        <a:lstStyle/>
        <a:p>
          <a:r>
            <a:rPr lang="en-US" sz="1400" dirty="0"/>
            <a:t>E1.4: Residential Solar Energy Development</a:t>
          </a:r>
        </a:p>
      </dgm:t>
    </dgm:pt>
    <dgm:pt modelId="{DE4CA610-2987-AF49-9255-1647A74EAD19}" type="parTrans" cxnId="{E5914B23-F0DC-E944-B572-AFD8962B7CC0}">
      <dgm:prSet/>
      <dgm:spPr/>
      <dgm:t>
        <a:bodyPr/>
        <a:lstStyle/>
        <a:p>
          <a:endParaRPr lang="en-US"/>
        </a:p>
      </dgm:t>
    </dgm:pt>
    <dgm:pt modelId="{00615550-23F3-1E4D-B8C9-B4264FAD7DEF}" type="sibTrans" cxnId="{E5914B23-F0DC-E944-B572-AFD8962B7CC0}">
      <dgm:prSet/>
      <dgm:spPr/>
      <dgm:t>
        <a:bodyPr/>
        <a:lstStyle/>
        <a:p>
          <a:endParaRPr lang="en-US"/>
        </a:p>
      </dgm:t>
    </dgm:pt>
    <dgm:pt modelId="{116FE811-BFC6-8546-B4F0-1665638A127A}">
      <dgm:prSet custT="1"/>
      <dgm:spPr/>
      <dgm:t>
        <a:bodyPr/>
        <a:lstStyle/>
        <a:p>
          <a:r>
            <a:rPr lang="en-US" sz="1400" dirty="0"/>
            <a:t>E1.6: Residential Weatherization Assistance Program</a:t>
          </a:r>
        </a:p>
      </dgm:t>
    </dgm:pt>
    <dgm:pt modelId="{51A6391C-A7B1-B746-83BC-84BBFD43C5A7}" type="parTrans" cxnId="{5716AE65-F894-CE42-A434-38448A6EF88E}">
      <dgm:prSet/>
      <dgm:spPr/>
      <dgm:t>
        <a:bodyPr/>
        <a:lstStyle/>
        <a:p>
          <a:endParaRPr lang="en-US"/>
        </a:p>
      </dgm:t>
    </dgm:pt>
    <dgm:pt modelId="{DC12C9C1-7EBA-8849-8DD4-E737C2737146}" type="sibTrans" cxnId="{5716AE65-F894-CE42-A434-38448A6EF88E}">
      <dgm:prSet/>
      <dgm:spPr/>
      <dgm:t>
        <a:bodyPr/>
        <a:lstStyle/>
        <a:p>
          <a:endParaRPr lang="en-US"/>
        </a:p>
      </dgm:t>
    </dgm:pt>
    <dgm:pt modelId="{63181CB2-2B47-8E48-8C9C-58B36254129E}">
      <dgm:prSet custT="1"/>
      <dgm:spPr/>
      <dgm:t>
        <a:bodyPr/>
        <a:lstStyle/>
        <a:p>
          <a:r>
            <a:rPr lang="en-US" sz="1400" dirty="0"/>
            <a:t>E1.8: Urban Heat Island Effect Mitigation</a:t>
          </a:r>
        </a:p>
      </dgm:t>
    </dgm:pt>
    <dgm:pt modelId="{02F52AA5-EE5C-BC45-8D4D-32245250CBFB}" type="parTrans" cxnId="{8DA70B49-85CD-E945-B64A-33CF9E487661}">
      <dgm:prSet/>
      <dgm:spPr/>
      <dgm:t>
        <a:bodyPr/>
        <a:lstStyle/>
        <a:p>
          <a:endParaRPr lang="en-US"/>
        </a:p>
      </dgm:t>
    </dgm:pt>
    <dgm:pt modelId="{268BF72A-BD2C-BA4C-ABE5-5A32BAA788FF}" type="sibTrans" cxnId="{8DA70B49-85CD-E945-B64A-33CF9E487661}">
      <dgm:prSet/>
      <dgm:spPr/>
      <dgm:t>
        <a:bodyPr/>
        <a:lstStyle/>
        <a:p>
          <a:endParaRPr lang="en-US"/>
        </a:p>
      </dgm:t>
    </dgm:pt>
    <dgm:pt modelId="{D2BE7400-F168-D840-9B73-839DB0E7862F}">
      <dgm:prSet custT="1"/>
      <dgm:spPr/>
      <dgm:t>
        <a:bodyPr/>
        <a:lstStyle/>
        <a:p>
          <a:r>
            <a:rPr lang="en-US" sz="1400" dirty="0"/>
            <a:t>E1.9: Grid Flexibility and Resilience</a:t>
          </a:r>
        </a:p>
      </dgm:t>
    </dgm:pt>
    <dgm:pt modelId="{D1A0C2A4-937D-DB4C-9953-06A588196119}" type="parTrans" cxnId="{6FF4A160-65FB-CB43-8AB4-365F81767FBD}">
      <dgm:prSet/>
      <dgm:spPr/>
      <dgm:t>
        <a:bodyPr/>
        <a:lstStyle/>
        <a:p>
          <a:endParaRPr lang="en-US"/>
        </a:p>
      </dgm:t>
    </dgm:pt>
    <dgm:pt modelId="{4CC12662-D3E6-1643-9B8C-2FCEC599E9DC}" type="sibTrans" cxnId="{6FF4A160-65FB-CB43-8AB4-365F81767FBD}">
      <dgm:prSet/>
      <dgm:spPr/>
      <dgm:t>
        <a:bodyPr/>
        <a:lstStyle/>
        <a:p>
          <a:endParaRPr lang="en-US"/>
        </a:p>
      </dgm:t>
    </dgm:pt>
    <dgm:pt modelId="{62C7A25B-57B9-4645-95A2-CF8D43EAA3BC}">
      <dgm:prSet custT="1"/>
      <dgm:spPr/>
      <dgm:t>
        <a:bodyPr/>
        <a:lstStyle/>
        <a:p>
          <a:r>
            <a:rPr lang="en-US" sz="1400" dirty="0"/>
            <a:t>E1.10: Grid Reliability</a:t>
          </a:r>
        </a:p>
      </dgm:t>
    </dgm:pt>
    <dgm:pt modelId="{190367FA-3801-7F44-95BC-BDFBDE1544F3}" type="parTrans" cxnId="{6312B8D1-2CEC-2F42-8D01-D9350DF2722B}">
      <dgm:prSet/>
      <dgm:spPr/>
      <dgm:t>
        <a:bodyPr/>
        <a:lstStyle/>
        <a:p>
          <a:endParaRPr lang="en-US"/>
        </a:p>
      </dgm:t>
    </dgm:pt>
    <dgm:pt modelId="{45C536BC-DB30-3344-BCC1-990A54EA4933}" type="sibTrans" cxnId="{6312B8D1-2CEC-2F42-8D01-D9350DF2722B}">
      <dgm:prSet/>
      <dgm:spPr/>
      <dgm:t>
        <a:bodyPr/>
        <a:lstStyle/>
        <a:p>
          <a:endParaRPr lang="en-US"/>
        </a:p>
      </dgm:t>
    </dgm:pt>
    <dgm:pt modelId="{306A1A8E-D410-CD49-BD1B-0F1ADF84E1AB}">
      <dgm:prSet custT="1"/>
      <dgm:spPr/>
      <dgm:t>
        <a:bodyPr/>
        <a:lstStyle/>
        <a:p>
          <a:r>
            <a:rPr lang="en-US" sz="1400" dirty="0"/>
            <a:t>E1.7: Utility Assistance Program</a:t>
          </a:r>
        </a:p>
      </dgm:t>
    </dgm:pt>
    <dgm:pt modelId="{E2AEB2FF-EE53-9C46-842B-3AF0265556E6}" type="parTrans" cxnId="{84BCBED2-FBDC-3B49-BE75-C9BDEC03E976}">
      <dgm:prSet/>
      <dgm:spPr/>
      <dgm:t>
        <a:bodyPr/>
        <a:lstStyle/>
        <a:p>
          <a:endParaRPr lang="en-US"/>
        </a:p>
      </dgm:t>
    </dgm:pt>
    <dgm:pt modelId="{7FE59FEA-E7C2-4348-838A-C74C3473A35A}" type="sibTrans" cxnId="{84BCBED2-FBDC-3B49-BE75-C9BDEC03E976}">
      <dgm:prSet/>
      <dgm:spPr/>
      <dgm:t>
        <a:bodyPr/>
        <a:lstStyle/>
        <a:p>
          <a:endParaRPr lang="en-US"/>
        </a:p>
      </dgm:t>
    </dgm:pt>
    <dgm:pt modelId="{BD5D787D-82AE-A74F-9748-D0B62143C161}">
      <dgm:prSet custT="1"/>
      <dgm:spPr/>
      <dgm:t>
        <a:bodyPr/>
        <a:lstStyle/>
        <a:p>
          <a:r>
            <a:rPr lang="en-US" sz="1400" dirty="0"/>
            <a:t>E1.11: Energy Efficiency and Renewable Energy Education</a:t>
          </a:r>
        </a:p>
      </dgm:t>
    </dgm:pt>
    <dgm:pt modelId="{16077A9E-8055-834D-998E-7BD507E44735}" type="parTrans" cxnId="{37408FA6-B639-FA4E-952D-33B4C46CC30E}">
      <dgm:prSet/>
      <dgm:spPr/>
      <dgm:t>
        <a:bodyPr/>
        <a:lstStyle/>
        <a:p>
          <a:endParaRPr lang="en-US"/>
        </a:p>
      </dgm:t>
    </dgm:pt>
    <dgm:pt modelId="{525A965F-1F8E-6B4C-8EBD-B9CB26ED8A90}" type="sibTrans" cxnId="{37408FA6-B639-FA4E-952D-33B4C46CC30E}">
      <dgm:prSet/>
      <dgm:spPr/>
      <dgm:t>
        <a:bodyPr/>
        <a:lstStyle/>
        <a:p>
          <a:endParaRPr lang="en-US"/>
        </a:p>
      </dgm:t>
    </dgm:pt>
    <dgm:pt modelId="{272F4874-B851-9C4C-8461-EEC886E7E8C3}">
      <dgm:prSet custT="1"/>
      <dgm:spPr/>
      <dgm:t>
        <a:bodyPr/>
        <a:lstStyle/>
        <a:p>
          <a:r>
            <a:rPr lang="en-US" sz="1400" dirty="0"/>
            <a:t>E1.12: Tree Planting</a:t>
          </a:r>
        </a:p>
      </dgm:t>
    </dgm:pt>
    <dgm:pt modelId="{26CCCDBB-35E2-0347-A9EB-D30293FD4ABD}" type="parTrans" cxnId="{F89E426B-12EA-7A47-B46A-08BA5DCEACB3}">
      <dgm:prSet/>
      <dgm:spPr/>
      <dgm:t>
        <a:bodyPr/>
        <a:lstStyle/>
        <a:p>
          <a:endParaRPr lang="en-US"/>
        </a:p>
      </dgm:t>
    </dgm:pt>
    <dgm:pt modelId="{4F8E6C51-1DF3-5148-B58E-5D8B853A8238}" type="sibTrans" cxnId="{F89E426B-12EA-7A47-B46A-08BA5DCEACB3}">
      <dgm:prSet/>
      <dgm:spPr/>
      <dgm:t>
        <a:bodyPr/>
        <a:lstStyle/>
        <a:p>
          <a:endParaRPr lang="en-US"/>
        </a:p>
      </dgm:t>
    </dgm:pt>
    <dgm:pt modelId="{EEF533DF-5218-4A4A-BD98-42EBC60D7149}">
      <dgm:prSet custT="1"/>
      <dgm:spPr/>
      <dgm:t>
        <a:bodyPr/>
        <a:lstStyle/>
        <a:p>
          <a:r>
            <a:rPr lang="en-US" sz="1400" dirty="0"/>
            <a:t>E1.13: Equitable Planning and Policymaking Practices</a:t>
          </a:r>
        </a:p>
      </dgm:t>
    </dgm:pt>
    <dgm:pt modelId="{97D4A341-9B7B-6D4A-AAD0-2B94FEAAF1A2}" type="parTrans" cxnId="{6EBFD137-9FE5-C347-B3D7-46191BD2A711}">
      <dgm:prSet/>
      <dgm:spPr/>
      <dgm:t>
        <a:bodyPr/>
        <a:lstStyle/>
        <a:p>
          <a:endParaRPr lang="en-US"/>
        </a:p>
      </dgm:t>
    </dgm:pt>
    <dgm:pt modelId="{7111A388-794A-494C-89F6-4698F043DBB6}" type="sibTrans" cxnId="{6EBFD137-9FE5-C347-B3D7-46191BD2A711}">
      <dgm:prSet/>
      <dgm:spPr/>
      <dgm:t>
        <a:bodyPr/>
        <a:lstStyle/>
        <a:p>
          <a:endParaRPr lang="en-US"/>
        </a:p>
      </dgm:t>
    </dgm:pt>
    <dgm:pt modelId="{D4BA97CD-90D7-514E-8967-D98CA83125D2}">
      <dgm:prSet custT="1"/>
      <dgm:spPr/>
      <dgm:t>
        <a:bodyPr/>
        <a:lstStyle/>
        <a:p>
          <a:pPr algn="l"/>
          <a:r>
            <a:rPr lang="en-US" sz="1400" dirty="0"/>
            <a:t>E2.2: Methane &amp; Landfill Gas to Energy Projects</a:t>
          </a:r>
        </a:p>
      </dgm:t>
    </dgm:pt>
    <dgm:pt modelId="{29A20DA2-8517-8649-ADDA-8B7DFF825BF9}" type="parTrans" cxnId="{9F37E2A4-0C80-DE4F-80ED-BC6C56458587}">
      <dgm:prSet/>
      <dgm:spPr/>
      <dgm:t>
        <a:bodyPr/>
        <a:lstStyle/>
        <a:p>
          <a:endParaRPr lang="en-US"/>
        </a:p>
      </dgm:t>
    </dgm:pt>
    <dgm:pt modelId="{09A73802-A2D0-1248-82D8-324F9BD7C63D}" type="sibTrans" cxnId="{9F37E2A4-0C80-DE4F-80ED-BC6C56458587}">
      <dgm:prSet/>
      <dgm:spPr/>
      <dgm:t>
        <a:bodyPr/>
        <a:lstStyle/>
        <a:p>
          <a:endParaRPr lang="en-US"/>
        </a:p>
      </dgm:t>
    </dgm:pt>
    <dgm:pt modelId="{50453650-24E1-4346-8EB7-B34B97C1FFD3}">
      <dgm:prSet custT="1"/>
      <dgm:spPr/>
      <dgm:t>
        <a:bodyPr/>
        <a:lstStyle/>
        <a:p>
          <a:r>
            <a:rPr lang="en-US" sz="1400" dirty="0"/>
            <a:t>E3.2: Renewable Energy Credits</a:t>
          </a:r>
        </a:p>
      </dgm:t>
    </dgm:pt>
    <dgm:pt modelId="{4A7D8DB7-151A-2C49-B67B-5C2D9F669E4D}" type="parTrans" cxnId="{3A963547-03EF-0542-B2C1-7AFAB9BD6482}">
      <dgm:prSet/>
      <dgm:spPr/>
      <dgm:t>
        <a:bodyPr/>
        <a:lstStyle/>
        <a:p>
          <a:endParaRPr lang="en-US"/>
        </a:p>
      </dgm:t>
    </dgm:pt>
    <dgm:pt modelId="{5289E994-7792-1A4A-B70D-7AC4803942F1}" type="sibTrans" cxnId="{3A963547-03EF-0542-B2C1-7AFAB9BD6482}">
      <dgm:prSet/>
      <dgm:spPr/>
      <dgm:t>
        <a:bodyPr/>
        <a:lstStyle/>
        <a:p>
          <a:endParaRPr lang="en-US"/>
        </a:p>
      </dgm:t>
    </dgm:pt>
    <dgm:pt modelId="{C2C382A6-F34E-1D43-BE79-A2E0FE071C9F}">
      <dgm:prSet custT="1"/>
      <dgm:spPr/>
      <dgm:t>
        <a:bodyPr/>
        <a:lstStyle/>
        <a:p>
          <a:r>
            <a:rPr lang="en-US" sz="1400" dirty="0"/>
            <a:t>E3.3: Renewable Energy Infrastructure</a:t>
          </a:r>
        </a:p>
      </dgm:t>
    </dgm:pt>
    <dgm:pt modelId="{64A24597-196E-384D-A175-EAF291D80AB0}" type="parTrans" cxnId="{9D3D7FC2-ECFA-5E40-967C-2E9207712656}">
      <dgm:prSet/>
      <dgm:spPr/>
      <dgm:t>
        <a:bodyPr/>
        <a:lstStyle/>
        <a:p>
          <a:endParaRPr lang="en-US"/>
        </a:p>
      </dgm:t>
    </dgm:pt>
    <dgm:pt modelId="{6686165F-8E55-D747-BF4B-23C40AE9CFA4}" type="sibTrans" cxnId="{9D3D7FC2-ECFA-5E40-967C-2E9207712656}">
      <dgm:prSet/>
      <dgm:spPr/>
      <dgm:t>
        <a:bodyPr/>
        <a:lstStyle/>
        <a:p>
          <a:endParaRPr lang="en-US"/>
        </a:p>
      </dgm:t>
    </dgm:pt>
    <dgm:pt modelId="{A27D64A2-6248-D941-9198-B35D41C431E1}">
      <dgm:prSet custT="1"/>
      <dgm:spPr/>
      <dgm:t>
        <a:bodyPr/>
        <a:lstStyle/>
        <a:p>
          <a:r>
            <a:rPr lang="en-US" sz="1400" dirty="0"/>
            <a:t>E3.4: Renewable Energy Policy Development</a:t>
          </a:r>
        </a:p>
      </dgm:t>
    </dgm:pt>
    <dgm:pt modelId="{BF9CFD7C-8349-2647-BAA0-FD189D1105F2}" type="parTrans" cxnId="{A75DCFE0-04B7-FF4E-B2EA-A80F4DB0D491}">
      <dgm:prSet/>
      <dgm:spPr/>
      <dgm:t>
        <a:bodyPr/>
        <a:lstStyle/>
        <a:p>
          <a:endParaRPr lang="en-US"/>
        </a:p>
      </dgm:t>
    </dgm:pt>
    <dgm:pt modelId="{7F954A5B-E10F-2E4C-ABC5-7CBFE684DA35}" type="sibTrans" cxnId="{A75DCFE0-04B7-FF4E-B2EA-A80F4DB0D491}">
      <dgm:prSet/>
      <dgm:spPr/>
      <dgm:t>
        <a:bodyPr/>
        <a:lstStyle/>
        <a:p>
          <a:endParaRPr lang="en-US"/>
        </a:p>
      </dgm:t>
    </dgm:pt>
    <dgm:pt modelId="{D19ECAF9-37A0-0C41-8DB8-F5AB3E654AB0}">
      <dgm:prSet custT="1"/>
      <dgm:spPr/>
      <dgm:t>
        <a:bodyPr/>
        <a:lstStyle/>
        <a:p>
          <a:r>
            <a:rPr lang="en-US" sz="1400" dirty="0"/>
            <a:t>E3.5: Air quality Data and Permitting Accessibility</a:t>
          </a:r>
        </a:p>
      </dgm:t>
    </dgm:pt>
    <dgm:pt modelId="{6A29CA29-EFC1-9C4D-97DF-AEDC161F2237}" type="parTrans" cxnId="{E9CE0CB5-F84C-EB4C-B9A5-4FF156A7C17B}">
      <dgm:prSet/>
      <dgm:spPr/>
      <dgm:t>
        <a:bodyPr/>
        <a:lstStyle/>
        <a:p>
          <a:endParaRPr lang="en-US"/>
        </a:p>
      </dgm:t>
    </dgm:pt>
    <dgm:pt modelId="{80E64B65-6D1B-8E4A-8870-DB4A4CC3260E}" type="sibTrans" cxnId="{E9CE0CB5-F84C-EB4C-B9A5-4FF156A7C17B}">
      <dgm:prSet/>
      <dgm:spPr/>
      <dgm:t>
        <a:bodyPr/>
        <a:lstStyle/>
        <a:p>
          <a:endParaRPr lang="en-US"/>
        </a:p>
      </dgm:t>
    </dgm:pt>
    <dgm:pt modelId="{395C21BC-2E06-B04D-A2DB-E29EC3DD2491}" type="pres">
      <dgm:prSet presAssocID="{B92B86CC-8451-B243-BC7A-7EC2796518E5}" presName="linear" presStyleCnt="0">
        <dgm:presLayoutVars>
          <dgm:dir/>
          <dgm:animLvl val="lvl"/>
          <dgm:resizeHandles val="exact"/>
        </dgm:presLayoutVars>
      </dgm:prSet>
      <dgm:spPr/>
    </dgm:pt>
    <dgm:pt modelId="{DF41C1E7-7610-FE4F-A44D-70045CCA1EB6}" type="pres">
      <dgm:prSet presAssocID="{88E50087-7799-394A-A523-A5D5B556CFFB}" presName="parentLin" presStyleCnt="0"/>
      <dgm:spPr/>
    </dgm:pt>
    <dgm:pt modelId="{0D1515ED-806F-5644-B202-538FF0D717F5}" type="pres">
      <dgm:prSet presAssocID="{88E50087-7799-394A-A523-A5D5B556CFFB}" presName="parentLeftMargin" presStyleLbl="node1" presStyleIdx="0" presStyleCnt="3"/>
      <dgm:spPr/>
    </dgm:pt>
    <dgm:pt modelId="{9DE33300-CF2E-7744-BE91-C1EA0231CA2F}" type="pres">
      <dgm:prSet presAssocID="{88E50087-7799-394A-A523-A5D5B556CFFB}" presName="parentText" presStyleLbl="node1" presStyleIdx="0" presStyleCnt="3" custScaleX="142857" custScaleY="104225">
        <dgm:presLayoutVars>
          <dgm:chMax val="0"/>
          <dgm:bulletEnabled val="1"/>
        </dgm:presLayoutVars>
      </dgm:prSet>
      <dgm:spPr/>
    </dgm:pt>
    <dgm:pt modelId="{DAF01398-57A8-9442-B70D-9335309AEAA0}" type="pres">
      <dgm:prSet presAssocID="{88E50087-7799-394A-A523-A5D5B556CFFB}" presName="negativeSpace" presStyleCnt="0"/>
      <dgm:spPr/>
    </dgm:pt>
    <dgm:pt modelId="{5BD379D0-9B0E-2D44-8F7F-935996692B00}" type="pres">
      <dgm:prSet presAssocID="{88E50087-7799-394A-A523-A5D5B556CFFB}" presName="childText" presStyleLbl="conFgAcc1" presStyleIdx="0" presStyleCnt="3" custScaleX="100000" custLinFactNeighborX="-1254" custLinFactNeighborY="-10098">
        <dgm:presLayoutVars>
          <dgm:bulletEnabled val="1"/>
        </dgm:presLayoutVars>
      </dgm:prSet>
      <dgm:spPr/>
    </dgm:pt>
    <dgm:pt modelId="{2C8E5620-23A4-944D-B7FE-CDF869208BDF}" type="pres">
      <dgm:prSet presAssocID="{EEF88015-4741-B941-95CD-78F0714D92C9}" presName="spaceBetweenRectangles" presStyleCnt="0"/>
      <dgm:spPr/>
    </dgm:pt>
    <dgm:pt modelId="{E9CC946C-A3D0-E645-8874-1F1A597A0393}" type="pres">
      <dgm:prSet presAssocID="{F8C5997F-D2AF-E449-B3BF-3C3299664B34}" presName="parentLin" presStyleCnt="0"/>
      <dgm:spPr/>
    </dgm:pt>
    <dgm:pt modelId="{B146F0F8-B4B2-164F-B09F-528FC7438F21}" type="pres">
      <dgm:prSet presAssocID="{F8C5997F-D2AF-E449-B3BF-3C3299664B34}" presName="parentLeftMargin" presStyleLbl="node1" presStyleIdx="0" presStyleCnt="3"/>
      <dgm:spPr/>
    </dgm:pt>
    <dgm:pt modelId="{7264710B-878C-5D47-9399-964542E88B7E}" type="pres">
      <dgm:prSet presAssocID="{F8C5997F-D2AF-E449-B3BF-3C3299664B34}" presName="parentText" presStyleLbl="node1" presStyleIdx="1" presStyleCnt="3" custScaleX="142857">
        <dgm:presLayoutVars>
          <dgm:chMax val="0"/>
          <dgm:bulletEnabled val="1"/>
        </dgm:presLayoutVars>
      </dgm:prSet>
      <dgm:spPr/>
    </dgm:pt>
    <dgm:pt modelId="{D17C868E-EBD4-824C-B6F2-22BD1DE3D251}" type="pres">
      <dgm:prSet presAssocID="{F8C5997F-D2AF-E449-B3BF-3C3299664B34}" presName="negativeSpace" presStyleCnt="0"/>
      <dgm:spPr/>
    </dgm:pt>
    <dgm:pt modelId="{8D3B80B6-D5FC-8E4F-B15D-617DF1CD6F48}" type="pres">
      <dgm:prSet presAssocID="{F8C5997F-D2AF-E449-B3BF-3C3299664B34}" presName="childText" presStyleLbl="conFgAcc1" presStyleIdx="1" presStyleCnt="3">
        <dgm:presLayoutVars>
          <dgm:bulletEnabled val="1"/>
        </dgm:presLayoutVars>
      </dgm:prSet>
      <dgm:spPr/>
    </dgm:pt>
    <dgm:pt modelId="{2266A55C-3282-BA4D-B152-BF6CFB17CD83}" type="pres">
      <dgm:prSet presAssocID="{56F56A56-516F-D745-A9BE-40FDCC046833}" presName="spaceBetweenRectangles" presStyleCnt="0"/>
      <dgm:spPr/>
    </dgm:pt>
    <dgm:pt modelId="{FA19891A-9C55-AC43-86DC-B2455073A9FA}" type="pres">
      <dgm:prSet presAssocID="{F2A585E6-626F-4842-A524-92FD93E22CD8}" presName="parentLin" presStyleCnt="0"/>
      <dgm:spPr/>
    </dgm:pt>
    <dgm:pt modelId="{AFBB4A89-3E9E-3C47-9F5B-AF857144CE98}" type="pres">
      <dgm:prSet presAssocID="{F2A585E6-626F-4842-A524-92FD93E22CD8}" presName="parentLeftMargin" presStyleLbl="node1" presStyleIdx="1" presStyleCnt="3"/>
      <dgm:spPr/>
    </dgm:pt>
    <dgm:pt modelId="{D361A57D-8CE7-E64B-B07C-1CB753756B1D}" type="pres">
      <dgm:prSet presAssocID="{F2A585E6-626F-4842-A524-92FD93E22CD8}" presName="parentText" presStyleLbl="node1" presStyleIdx="2" presStyleCnt="3" custScaleX="142857">
        <dgm:presLayoutVars>
          <dgm:chMax val="0"/>
          <dgm:bulletEnabled val="1"/>
        </dgm:presLayoutVars>
      </dgm:prSet>
      <dgm:spPr/>
    </dgm:pt>
    <dgm:pt modelId="{F228D0D3-89C8-324F-A1CC-8F8BA2244F2A}" type="pres">
      <dgm:prSet presAssocID="{F2A585E6-626F-4842-A524-92FD93E22CD8}" presName="negativeSpace" presStyleCnt="0"/>
      <dgm:spPr/>
    </dgm:pt>
    <dgm:pt modelId="{60EBC5E0-9F9A-BC40-BEDA-33BC178BE049}" type="pres">
      <dgm:prSet presAssocID="{F2A585E6-626F-4842-A524-92FD93E22CD8}" presName="childText" presStyleLbl="conFgAcc1" presStyleIdx="2" presStyleCnt="3">
        <dgm:presLayoutVars>
          <dgm:bulletEnabled val="1"/>
        </dgm:presLayoutVars>
      </dgm:prSet>
      <dgm:spPr/>
    </dgm:pt>
  </dgm:ptLst>
  <dgm:cxnLst>
    <dgm:cxn modelId="{1D368401-6D45-3F4F-8A7E-94BE6368751B}" type="presOf" srcId="{BD5D787D-82AE-A74F-9748-D0B62143C161}" destId="{5BD379D0-9B0E-2D44-8F7F-935996692B00}" srcOrd="0" destOrd="10" presId="urn:microsoft.com/office/officeart/2005/8/layout/list1"/>
    <dgm:cxn modelId="{2F622906-7A22-7C43-B6D8-542D4270C7FC}" srcId="{B92B86CC-8451-B243-BC7A-7EC2796518E5}" destId="{F2A585E6-626F-4842-A524-92FD93E22CD8}" srcOrd="2" destOrd="0" parTransId="{142300B0-79F5-584F-A69B-B7634BEC8C3C}" sibTransId="{3405468F-9208-0045-AA35-E8D4204E7E14}"/>
    <dgm:cxn modelId="{41595109-7A50-D64F-A704-25428CB44CBF}" type="presOf" srcId="{CA49EE9D-7272-BF41-91DD-956710F908C9}" destId="{8D3B80B6-D5FC-8E4F-B15D-617DF1CD6F48}" srcOrd="0" destOrd="0" presId="urn:microsoft.com/office/officeart/2005/8/layout/list1"/>
    <dgm:cxn modelId="{364DED11-E56D-8D4F-AB79-8564CDD53968}" type="presOf" srcId="{62C7A25B-57B9-4645-95A2-CF8D43EAA3BC}" destId="{5BD379D0-9B0E-2D44-8F7F-935996692B00}" srcOrd="0" destOrd="9" presId="urn:microsoft.com/office/officeart/2005/8/layout/list1"/>
    <dgm:cxn modelId="{F3E21912-0ABF-F44E-9A05-507136F7112D}" type="presOf" srcId="{EEF533DF-5218-4A4A-BD98-42EBC60D7149}" destId="{5BD379D0-9B0E-2D44-8F7F-935996692B00}" srcOrd="0" destOrd="12" presId="urn:microsoft.com/office/officeart/2005/8/layout/list1"/>
    <dgm:cxn modelId="{51684012-27B6-1947-B673-9EA89ADD7023}" srcId="{88E50087-7799-394A-A523-A5D5B556CFFB}" destId="{051E19FC-F55D-3E44-8E89-FC4E35B3A6ED}" srcOrd="2" destOrd="0" parTransId="{8AA2DD10-4D07-F948-8721-C47C00FEDA5D}" sibTransId="{DF1B18AA-F2BE-9D46-94D5-E05C6B9B8B24}"/>
    <dgm:cxn modelId="{197FB216-DD65-E94D-AB7F-E8740D6AE39F}" srcId="{88E50087-7799-394A-A523-A5D5B556CFFB}" destId="{522C53F6-C232-DE4F-9592-55C66ED3AD6D}" srcOrd="1" destOrd="0" parTransId="{095E9658-B04E-6D40-A234-A572A33743CA}" sibTransId="{A7A33260-D63B-ED4A-94B9-25D0EA5105FC}"/>
    <dgm:cxn modelId="{E19A2519-8C87-E14E-B4F0-2E4CFD7D6445}" type="presOf" srcId="{88E50087-7799-394A-A523-A5D5B556CFFB}" destId="{0D1515ED-806F-5644-B202-538FF0D717F5}" srcOrd="0" destOrd="0" presId="urn:microsoft.com/office/officeart/2005/8/layout/list1"/>
    <dgm:cxn modelId="{66B43A23-D966-AD4D-938F-5B710DB8946E}" type="presOf" srcId="{522C53F6-C232-DE4F-9592-55C66ED3AD6D}" destId="{5BD379D0-9B0E-2D44-8F7F-935996692B00}" srcOrd="0" destOrd="1" presId="urn:microsoft.com/office/officeart/2005/8/layout/list1"/>
    <dgm:cxn modelId="{E5914B23-F0DC-E944-B572-AFD8962B7CC0}" srcId="{88E50087-7799-394A-A523-A5D5B556CFFB}" destId="{969FFEE8-2B01-5E40-AC32-A6E00CE68A52}" srcOrd="3" destOrd="0" parTransId="{DE4CA610-2987-AF49-9255-1647A74EAD19}" sibTransId="{00615550-23F3-1E4D-B8C9-B4264FAD7DEF}"/>
    <dgm:cxn modelId="{BB7D9C29-7B3B-CC4B-8869-BFFA8D604360}" srcId="{F8C5997F-D2AF-E449-B3BF-3C3299664B34}" destId="{CA49EE9D-7272-BF41-91DD-956710F908C9}" srcOrd="0" destOrd="0" parTransId="{8C5F150C-D714-104F-BF75-D3C33B64A39E}" sibTransId="{EBC34FBE-7D00-DE48-8225-9736E20AAD10}"/>
    <dgm:cxn modelId="{306F6634-FC11-7549-85FD-75E6DD130A43}" srcId="{88E50087-7799-394A-A523-A5D5B556CFFB}" destId="{07FC1A0E-028C-5C47-A742-235EB905D859}" srcOrd="0" destOrd="0" parTransId="{1945BF1B-A86C-0246-9998-91D6AC6ECC83}" sibTransId="{01D5DE66-DDA2-CF40-8043-5087C083164B}"/>
    <dgm:cxn modelId="{6EBFD137-9FE5-C347-B3D7-46191BD2A711}" srcId="{88E50087-7799-394A-A523-A5D5B556CFFB}" destId="{EEF533DF-5218-4A4A-BD98-42EBC60D7149}" srcOrd="12" destOrd="0" parTransId="{97D4A341-9B7B-6D4A-AAD0-2B94FEAAF1A2}" sibTransId="{7111A388-794A-494C-89F6-4698F043DBB6}"/>
    <dgm:cxn modelId="{D82BDA37-31D2-4249-884C-455416840EAD}" type="presOf" srcId="{969FFEE8-2B01-5E40-AC32-A6E00CE68A52}" destId="{5BD379D0-9B0E-2D44-8F7F-935996692B00}" srcOrd="0" destOrd="3" presId="urn:microsoft.com/office/officeart/2005/8/layout/list1"/>
    <dgm:cxn modelId="{792FE337-4428-8A4D-B4E6-9410056E09E7}" type="presOf" srcId="{C2C382A6-F34E-1D43-BE79-A2E0FE071C9F}" destId="{60EBC5E0-9F9A-BC40-BEDA-33BC178BE049}" srcOrd="0" destOrd="2" presId="urn:microsoft.com/office/officeart/2005/8/layout/list1"/>
    <dgm:cxn modelId="{35C2AE5B-4C51-5149-B1E6-5C27D82F57DE}" srcId="{B92B86CC-8451-B243-BC7A-7EC2796518E5}" destId="{88E50087-7799-394A-A523-A5D5B556CFFB}" srcOrd="0" destOrd="0" parTransId="{0107ECEF-9F4A-D94F-8110-908C76995CFA}" sibTransId="{EEF88015-4741-B941-95CD-78F0714D92C9}"/>
    <dgm:cxn modelId="{BC930B60-A3B0-8245-8DEF-C9C376EE43DC}" type="presOf" srcId="{50453650-24E1-4346-8EB7-B34B97C1FFD3}" destId="{60EBC5E0-9F9A-BC40-BEDA-33BC178BE049}" srcOrd="0" destOrd="1" presId="urn:microsoft.com/office/officeart/2005/8/layout/list1"/>
    <dgm:cxn modelId="{6FF4A160-65FB-CB43-8AB4-365F81767FBD}" srcId="{88E50087-7799-394A-A523-A5D5B556CFFB}" destId="{D2BE7400-F168-D840-9B73-839DB0E7862F}" srcOrd="8" destOrd="0" parTransId="{D1A0C2A4-937D-DB4C-9953-06A588196119}" sibTransId="{4CC12662-D3E6-1643-9B8C-2FCEC599E9DC}"/>
    <dgm:cxn modelId="{98FE0862-1286-304D-A7AB-E2380D94C11F}" type="presOf" srcId="{F2A585E6-626F-4842-A524-92FD93E22CD8}" destId="{D361A57D-8CE7-E64B-B07C-1CB753756B1D}" srcOrd="1" destOrd="0" presId="urn:microsoft.com/office/officeart/2005/8/layout/list1"/>
    <dgm:cxn modelId="{5716AE65-F894-CE42-A434-38448A6EF88E}" srcId="{88E50087-7799-394A-A523-A5D5B556CFFB}" destId="{116FE811-BFC6-8546-B4F0-1665638A127A}" srcOrd="5" destOrd="0" parTransId="{51A6391C-A7B1-B746-83BC-84BBFD43C5A7}" sibTransId="{DC12C9C1-7EBA-8849-8DD4-E737C2737146}"/>
    <dgm:cxn modelId="{3A963547-03EF-0542-B2C1-7AFAB9BD6482}" srcId="{F2A585E6-626F-4842-A524-92FD93E22CD8}" destId="{50453650-24E1-4346-8EB7-B34B97C1FFD3}" srcOrd="1" destOrd="0" parTransId="{4A7D8DB7-151A-2C49-B67B-5C2D9F669E4D}" sibTransId="{5289E994-7792-1A4A-B70D-7AC4803942F1}"/>
    <dgm:cxn modelId="{CD4EB468-1C52-1D46-8F12-0A2252B59086}" srcId="{88E50087-7799-394A-A523-A5D5B556CFFB}" destId="{932EC7F4-900B-BF4D-B7A3-C6F9729F0645}" srcOrd="4" destOrd="0" parTransId="{3D3DC36B-B769-574D-BD2F-DFB505F0B76D}" sibTransId="{34BDFA3E-F9AB-DE4B-9844-6E74C28458FC}"/>
    <dgm:cxn modelId="{3407CE48-7D87-D04A-9256-86E98B8FC99F}" type="presOf" srcId="{88E50087-7799-394A-A523-A5D5B556CFFB}" destId="{9DE33300-CF2E-7744-BE91-C1EA0231CA2F}" srcOrd="1" destOrd="0" presId="urn:microsoft.com/office/officeart/2005/8/layout/list1"/>
    <dgm:cxn modelId="{8DA70B49-85CD-E945-B64A-33CF9E487661}" srcId="{88E50087-7799-394A-A523-A5D5B556CFFB}" destId="{63181CB2-2B47-8E48-8C9C-58B36254129E}" srcOrd="7" destOrd="0" parTransId="{02F52AA5-EE5C-BC45-8D4D-32245250CBFB}" sibTransId="{268BF72A-BD2C-BA4C-ABE5-5A32BAA788FF}"/>
    <dgm:cxn modelId="{F89E426B-12EA-7A47-B46A-08BA5DCEACB3}" srcId="{88E50087-7799-394A-A523-A5D5B556CFFB}" destId="{272F4874-B851-9C4C-8461-EEC886E7E8C3}" srcOrd="11" destOrd="0" parTransId="{26CCCDBB-35E2-0347-A9EB-D30293FD4ABD}" sibTransId="{4F8E6C51-1DF3-5148-B58E-5D8B853A8238}"/>
    <dgm:cxn modelId="{B5A3C551-A846-E64F-8E4D-A8955237E28B}" type="presOf" srcId="{B92B86CC-8451-B243-BC7A-7EC2796518E5}" destId="{395C21BC-2E06-B04D-A2DB-E29EC3DD2491}" srcOrd="0" destOrd="0" presId="urn:microsoft.com/office/officeart/2005/8/layout/list1"/>
    <dgm:cxn modelId="{F91D0F75-CE49-0B41-AFE5-68A59208E1E6}" srcId="{F8C5997F-D2AF-E449-B3BF-3C3299664B34}" destId="{344EFAE7-7BF2-8D47-905D-91E812D4F09C}" srcOrd="2" destOrd="0" parTransId="{0EB26C0F-2F71-3844-B7B5-20CABB6BF38F}" sibTransId="{729201CB-23A8-8F4A-BC7B-7771951E2351}"/>
    <dgm:cxn modelId="{B7BF705A-A456-E34F-A7AF-B050D7545A78}" srcId="{B92B86CC-8451-B243-BC7A-7EC2796518E5}" destId="{F8C5997F-D2AF-E449-B3BF-3C3299664B34}" srcOrd="1" destOrd="0" parTransId="{BA735848-F5B1-5E4F-9CD9-7527770F8149}" sibTransId="{56F56A56-516F-D745-A9BE-40FDCC046833}"/>
    <dgm:cxn modelId="{FAF7E07B-BA0C-0A42-A17E-53DBE1E1F7AE}" type="presOf" srcId="{D4BA97CD-90D7-514E-8967-D98CA83125D2}" destId="{8D3B80B6-D5FC-8E4F-B15D-617DF1CD6F48}" srcOrd="0" destOrd="1" presId="urn:microsoft.com/office/officeart/2005/8/layout/list1"/>
    <dgm:cxn modelId="{33435183-7AFB-0848-A22D-65288E18CD4E}" type="presOf" srcId="{051E19FC-F55D-3E44-8E89-FC4E35B3A6ED}" destId="{5BD379D0-9B0E-2D44-8F7F-935996692B00}" srcOrd="0" destOrd="2" presId="urn:microsoft.com/office/officeart/2005/8/layout/list1"/>
    <dgm:cxn modelId="{80E27C8A-B734-0445-A096-BCC1C4CA1339}" srcId="{F2A585E6-626F-4842-A524-92FD93E22CD8}" destId="{8B38911B-2EC4-3546-81D8-45EAB3EC569A}" srcOrd="0" destOrd="0" parTransId="{ABCC1F62-3585-7746-B26C-AFA3BC9514C1}" sibTransId="{53E2EE9D-A7FF-8843-BD88-6FD00F94B5F3}"/>
    <dgm:cxn modelId="{D29AFF8C-5D7C-894A-8803-DAA063E91E39}" type="presOf" srcId="{D2BE7400-F168-D840-9B73-839DB0E7862F}" destId="{5BD379D0-9B0E-2D44-8F7F-935996692B00}" srcOrd="0" destOrd="8" presId="urn:microsoft.com/office/officeart/2005/8/layout/list1"/>
    <dgm:cxn modelId="{AC079A9B-E215-694D-B08E-80F4E297DDBA}" type="presOf" srcId="{F8C5997F-D2AF-E449-B3BF-3C3299664B34}" destId="{7264710B-878C-5D47-9399-964542E88B7E}" srcOrd="1" destOrd="0" presId="urn:microsoft.com/office/officeart/2005/8/layout/list1"/>
    <dgm:cxn modelId="{9F37E2A4-0C80-DE4F-80ED-BC6C56458587}" srcId="{F8C5997F-D2AF-E449-B3BF-3C3299664B34}" destId="{D4BA97CD-90D7-514E-8967-D98CA83125D2}" srcOrd="1" destOrd="0" parTransId="{29A20DA2-8517-8649-ADDA-8B7DFF825BF9}" sibTransId="{09A73802-A2D0-1248-82D8-324F9BD7C63D}"/>
    <dgm:cxn modelId="{37408FA6-B639-FA4E-952D-33B4C46CC30E}" srcId="{88E50087-7799-394A-A523-A5D5B556CFFB}" destId="{BD5D787D-82AE-A74F-9748-D0B62143C161}" srcOrd="10" destOrd="0" parTransId="{16077A9E-8055-834D-998E-7BD507E44735}" sibTransId="{525A965F-1F8E-6B4C-8EBD-B9CB26ED8A90}"/>
    <dgm:cxn modelId="{A4F1E8B3-47AF-BB41-BFA8-D2924FDC7A19}" type="presOf" srcId="{63181CB2-2B47-8E48-8C9C-58B36254129E}" destId="{5BD379D0-9B0E-2D44-8F7F-935996692B00}" srcOrd="0" destOrd="7" presId="urn:microsoft.com/office/officeart/2005/8/layout/list1"/>
    <dgm:cxn modelId="{F366D2B4-4678-4941-ACE8-6B67F70FC33C}" type="presOf" srcId="{272F4874-B851-9C4C-8461-EEC886E7E8C3}" destId="{5BD379D0-9B0E-2D44-8F7F-935996692B00}" srcOrd="0" destOrd="11" presId="urn:microsoft.com/office/officeart/2005/8/layout/list1"/>
    <dgm:cxn modelId="{E9CE0CB5-F84C-EB4C-B9A5-4FF156A7C17B}" srcId="{F2A585E6-626F-4842-A524-92FD93E22CD8}" destId="{D19ECAF9-37A0-0C41-8DB8-F5AB3E654AB0}" srcOrd="4" destOrd="0" parTransId="{6A29CA29-EFC1-9C4D-97DF-AEDC161F2237}" sibTransId="{80E64B65-6D1B-8E4A-8870-DB4A4CC3260E}"/>
    <dgm:cxn modelId="{B00EABBE-55E6-0548-9C55-187F21EBCB50}" type="presOf" srcId="{8B38911B-2EC4-3546-81D8-45EAB3EC569A}" destId="{60EBC5E0-9F9A-BC40-BEDA-33BC178BE049}" srcOrd="0" destOrd="0" presId="urn:microsoft.com/office/officeart/2005/8/layout/list1"/>
    <dgm:cxn modelId="{9D3D7FC2-ECFA-5E40-967C-2E9207712656}" srcId="{F2A585E6-626F-4842-A524-92FD93E22CD8}" destId="{C2C382A6-F34E-1D43-BE79-A2E0FE071C9F}" srcOrd="2" destOrd="0" parTransId="{64A24597-196E-384D-A175-EAF291D80AB0}" sibTransId="{6686165F-8E55-D747-BF4B-23C40AE9CFA4}"/>
    <dgm:cxn modelId="{0B6C35C4-F0FD-EE47-9EFE-A88D63B0342B}" type="presOf" srcId="{116FE811-BFC6-8546-B4F0-1665638A127A}" destId="{5BD379D0-9B0E-2D44-8F7F-935996692B00}" srcOrd="0" destOrd="5" presId="urn:microsoft.com/office/officeart/2005/8/layout/list1"/>
    <dgm:cxn modelId="{2D3D7FC6-92ED-3A4D-A991-317D9AC68512}" type="presOf" srcId="{F2A585E6-626F-4842-A524-92FD93E22CD8}" destId="{AFBB4A89-3E9E-3C47-9F5B-AF857144CE98}" srcOrd="0" destOrd="0" presId="urn:microsoft.com/office/officeart/2005/8/layout/list1"/>
    <dgm:cxn modelId="{3E91DDCC-5AB0-304C-B4FF-189DB3E013FD}" type="presOf" srcId="{344EFAE7-7BF2-8D47-905D-91E812D4F09C}" destId="{8D3B80B6-D5FC-8E4F-B15D-617DF1CD6F48}" srcOrd="0" destOrd="2" presId="urn:microsoft.com/office/officeart/2005/8/layout/list1"/>
    <dgm:cxn modelId="{1A1C27D0-AF88-4748-8D54-E87649A00AFA}" type="presOf" srcId="{D19ECAF9-37A0-0C41-8DB8-F5AB3E654AB0}" destId="{60EBC5E0-9F9A-BC40-BEDA-33BC178BE049}" srcOrd="0" destOrd="4" presId="urn:microsoft.com/office/officeart/2005/8/layout/list1"/>
    <dgm:cxn modelId="{6312B8D1-2CEC-2F42-8D01-D9350DF2722B}" srcId="{88E50087-7799-394A-A523-A5D5B556CFFB}" destId="{62C7A25B-57B9-4645-95A2-CF8D43EAA3BC}" srcOrd="9" destOrd="0" parTransId="{190367FA-3801-7F44-95BC-BDFBDE1544F3}" sibTransId="{45C536BC-DB30-3344-BCC1-990A54EA4933}"/>
    <dgm:cxn modelId="{852247D2-EE04-0F49-85DE-AFD82503301A}" type="presOf" srcId="{F8C5997F-D2AF-E449-B3BF-3C3299664B34}" destId="{B146F0F8-B4B2-164F-B09F-528FC7438F21}" srcOrd="0" destOrd="0" presId="urn:microsoft.com/office/officeart/2005/8/layout/list1"/>
    <dgm:cxn modelId="{84BCBED2-FBDC-3B49-BE75-C9BDEC03E976}" srcId="{88E50087-7799-394A-A523-A5D5B556CFFB}" destId="{306A1A8E-D410-CD49-BD1B-0F1ADF84E1AB}" srcOrd="6" destOrd="0" parTransId="{E2AEB2FF-EE53-9C46-842B-3AF0265556E6}" sibTransId="{7FE59FEA-E7C2-4348-838A-C74C3473A35A}"/>
    <dgm:cxn modelId="{80F235DC-2365-3A4D-99B7-6C1B13B1E741}" type="presOf" srcId="{932EC7F4-900B-BF4D-B7A3-C6F9729F0645}" destId="{5BD379D0-9B0E-2D44-8F7F-935996692B00}" srcOrd="0" destOrd="4" presId="urn:microsoft.com/office/officeart/2005/8/layout/list1"/>
    <dgm:cxn modelId="{A75DCFE0-04B7-FF4E-B2EA-A80F4DB0D491}" srcId="{F2A585E6-626F-4842-A524-92FD93E22CD8}" destId="{A27D64A2-6248-D941-9198-B35D41C431E1}" srcOrd="3" destOrd="0" parTransId="{BF9CFD7C-8349-2647-BAA0-FD189D1105F2}" sibTransId="{7F954A5B-E10F-2E4C-ABC5-7CBFE684DA35}"/>
    <dgm:cxn modelId="{A559CFE2-9502-DD4D-B3AF-7F515C3C47D1}" type="presOf" srcId="{306A1A8E-D410-CD49-BD1B-0F1ADF84E1AB}" destId="{5BD379D0-9B0E-2D44-8F7F-935996692B00}" srcOrd="0" destOrd="6" presId="urn:microsoft.com/office/officeart/2005/8/layout/list1"/>
    <dgm:cxn modelId="{44AACEE4-1FA5-A64A-92C3-E1469D2965FE}" srcId="{F2A585E6-626F-4842-A524-92FD93E22CD8}" destId="{7B9132E6-33C3-ED43-9637-A3F3B93FCD6B}" srcOrd="5" destOrd="0" parTransId="{47037754-888B-3045-8E4D-69D269AA3DDE}" sibTransId="{65EC1D2C-6A31-D846-9CCC-B7E848376B55}"/>
    <dgm:cxn modelId="{F2F3FBED-F9C9-7345-920C-C86F6733BEAE}" type="presOf" srcId="{07FC1A0E-028C-5C47-A742-235EB905D859}" destId="{5BD379D0-9B0E-2D44-8F7F-935996692B00}" srcOrd="0" destOrd="0" presId="urn:microsoft.com/office/officeart/2005/8/layout/list1"/>
    <dgm:cxn modelId="{970459F2-D484-1E42-8438-24CF9E2B2863}" type="presOf" srcId="{7B9132E6-33C3-ED43-9637-A3F3B93FCD6B}" destId="{60EBC5E0-9F9A-BC40-BEDA-33BC178BE049}" srcOrd="0" destOrd="5" presId="urn:microsoft.com/office/officeart/2005/8/layout/list1"/>
    <dgm:cxn modelId="{B6A608F7-7D43-8141-9002-45239EE5A811}" type="presOf" srcId="{A27D64A2-6248-D941-9198-B35D41C431E1}" destId="{60EBC5E0-9F9A-BC40-BEDA-33BC178BE049}" srcOrd="0" destOrd="3" presId="urn:microsoft.com/office/officeart/2005/8/layout/list1"/>
    <dgm:cxn modelId="{7E7E07F9-0FE7-744A-AEF7-B7D0C5C7D3BD}" type="presParOf" srcId="{395C21BC-2E06-B04D-A2DB-E29EC3DD2491}" destId="{DF41C1E7-7610-FE4F-A44D-70045CCA1EB6}" srcOrd="0" destOrd="0" presId="urn:microsoft.com/office/officeart/2005/8/layout/list1"/>
    <dgm:cxn modelId="{BBD8EEAB-B2CB-204F-ADDE-39C1F901E777}" type="presParOf" srcId="{DF41C1E7-7610-FE4F-A44D-70045CCA1EB6}" destId="{0D1515ED-806F-5644-B202-538FF0D717F5}" srcOrd="0" destOrd="0" presId="urn:microsoft.com/office/officeart/2005/8/layout/list1"/>
    <dgm:cxn modelId="{524E3BB9-9CB1-F84D-A92C-08541B95E27A}" type="presParOf" srcId="{DF41C1E7-7610-FE4F-A44D-70045CCA1EB6}" destId="{9DE33300-CF2E-7744-BE91-C1EA0231CA2F}" srcOrd="1" destOrd="0" presId="urn:microsoft.com/office/officeart/2005/8/layout/list1"/>
    <dgm:cxn modelId="{74D474EF-492A-C547-8B98-53A6280B628A}" type="presParOf" srcId="{395C21BC-2E06-B04D-A2DB-E29EC3DD2491}" destId="{DAF01398-57A8-9442-B70D-9335309AEAA0}" srcOrd="1" destOrd="0" presId="urn:microsoft.com/office/officeart/2005/8/layout/list1"/>
    <dgm:cxn modelId="{627A3457-7BC7-1745-9CE1-CB325B42DC0B}" type="presParOf" srcId="{395C21BC-2E06-B04D-A2DB-E29EC3DD2491}" destId="{5BD379D0-9B0E-2D44-8F7F-935996692B00}" srcOrd="2" destOrd="0" presId="urn:microsoft.com/office/officeart/2005/8/layout/list1"/>
    <dgm:cxn modelId="{038FD467-0F93-FB42-A3C3-3355BA70E05D}" type="presParOf" srcId="{395C21BC-2E06-B04D-A2DB-E29EC3DD2491}" destId="{2C8E5620-23A4-944D-B7FE-CDF869208BDF}" srcOrd="3" destOrd="0" presId="urn:microsoft.com/office/officeart/2005/8/layout/list1"/>
    <dgm:cxn modelId="{B099BE93-FE1C-BB41-9A90-9E9064B8040D}" type="presParOf" srcId="{395C21BC-2E06-B04D-A2DB-E29EC3DD2491}" destId="{E9CC946C-A3D0-E645-8874-1F1A597A0393}" srcOrd="4" destOrd="0" presId="urn:microsoft.com/office/officeart/2005/8/layout/list1"/>
    <dgm:cxn modelId="{3EEACBFB-F290-1A48-B876-CE438944139C}" type="presParOf" srcId="{E9CC946C-A3D0-E645-8874-1F1A597A0393}" destId="{B146F0F8-B4B2-164F-B09F-528FC7438F21}" srcOrd="0" destOrd="0" presId="urn:microsoft.com/office/officeart/2005/8/layout/list1"/>
    <dgm:cxn modelId="{D614F87D-D7F2-7A47-B134-6214FA6C1BDD}" type="presParOf" srcId="{E9CC946C-A3D0-E645-8874-1F1A597A0393}" destId="{7264710B-878C-5D47-9399-964542E88B7E}" srcOrd="1" destOrd="0" presId="urn:microsoft.com/office/officeart/2005/8/layout/list1"/>
    <dgm:cxn modelId="{06408BD2-3585-9340-AB31-E7387EC6BB47}" type="presParOf" srcId="{395C21BC-2E06-B04D-A2DB-E29EC3DD2491}" destId="{D17C868E-EBD4-824C-B6F2-22BD1DE3D251}" srcOrd="5" destOrd="0" presId="urn:microsoft.com/office/officeart/2005/8/layout/list1"/>
    <dgm:cxn modelId="{7A7D08A0-B637-AD47-992B-594366F70999}" type="presParOf" srcId="{395C21BC-2E06-B04D-A2DB-E29EC3DD2491}" destId="{8D3B80B6-D5FC-8E4F-B15D-617DF1CD6F48}" srcOrd="6" destOrd="0" presId="urn:microsoft.com/office/officeart/2005/8/layout/list1"/>
    <dgm:cxn modelId="{F25A5C5A-833D-5744-9C7C-D546AD289D65}" type="presParOf" srcId="{395C21BC-2E06-B04D-A2DB-E29EC3DD2491}" destId="{2266A55C-3282-BA4D-B152-BF6CFB17CD83}" srcOrd="7" destOrd="0" presId="urn:microsoft.com/office/officeart/2005/8/layout/list1"/>
    <dgm:cxn modelId="{CCFD2D00-5ED4-0745-B14A-63142A79ED43}" type="presParOf" srcId="{395C21BC-2E06-B04D-A2DB-E29EC3DD2491}" destId="{FA19891A-9C55-AC43-86DC-B2455073A9FA}" srcOrd="8" destOrd="0" presId="urn:microsoft.com/office/officeart/2005/8/layout/list1"/>
    <dgm:cxn modelId="{39B6B038-B28D-8A4F-9C73-B4231B889FE0}" type="presParOf" srcId="{FA19891A-9C55-AC43-86DC-B2455073A9FA}" destId="{AFBB4A89-3E9E-3C47-9F5B-AF857144CE98}" srcOrd="0" destOrd="0" presId="urn:microsoft.com/office/officeart/2005/8/layout/list1"/>
    <dgm:cxn modelId="{4C9E3450-8013-6048-A06E-E6EEAC687D67}" type="presParOf" srcId="{FA19891A-9C55-AC43-86DC-B2455073A9FA}" destId="{D361A57D-8CE7-E64B-B07C-1CB753756B1D}" srcOrd="1" destOrd="0" presId="urn:microsoft.com/office/officeart/2005/8/layout/list1"/>
    <dgm:cxn modelId="{199EB75E-064D-5841-BD18-CE1576E21368}" type="presParOf" srcId="{395C21BC-2E06-B04D-A2DB-E29EC3DD2491}" destId="{F228D0D3-89C8-324F-A1CC-8F8BA2244F2A}" srcOrd="9" destOrd="0" presId="urn:microsoft.com/office/officeart/2005/8/layout/list1"/>
    <dgm:cxn modelId="{8D9AFAC8-03A4-BB42-9455-413423837AEE}" type="presParOf" srcId="{395C21BC-2E06-B04D-A2DB-E29EC3DD2491}" destId="{60EBC5E0-9F9A-BC40-BEDA-33BC178BE049}"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2B86CC-8451-B243-BC7A-7EC2796518E5}" type="doc">
      <dgm:prSet loTypeId="urn:microsoft.com/office/officeart/2005/8/layout/list1" loCatId="" qsTypeId="urn:microsoft.com/office/officeart/2005/8/quickstyle/3d3" qsCatId="3D" csTypeId="urn:microsoft.com/office/officeart/2005/8/colors/colorful5" csCatId="colorful" phldr="1"/>
      <dgm:spPr/>
      <dgm:t>
        <a:bodyPr/>
        <a:lstStyle/>
        <a:p>
          <a:endParaRPr lang="en-US"/>
        </a:p>
      </dgm:t>
    </dgm:pt>
    <dgm:pt modelId="{9F458992-A01A-9949-ADF5-E2D240BDD02A}">
      <dgm:prSet custT="1"/>
      <dgm:spPr/>
      <dgm:t>
        <a:bodyPr/>
        <a:lstStyle/>
        <a:p>
          <a:r>
            <a:rPr lang="en-US" sz="1800" b="1" dirty="0"/>
            <a:t>Energy Goal 4: Mitigate Non-road Emission Sources</a:t>
          </a:r>
        </a:p>
      </dgm:t>
    </dgm:pt>
    <dgm:pt modelId="{49EC3DC5-74EC-CA4B-A0F4-66FE3C0BAE97}" type="sibTrans" cxnId="{5B5B85EB-1885-EA41-B43A-979555E2B1F3}">
      <dgm:prSet/>
      <dgm:spPr/>
      <dgm:t>
        <a:bodyPr/>
        <a:lstStyle/>
        <a:p>
          <a:endParaRPr lang="en-US"/>
        </a:p>
      </dgm:t>
    </dgm:pt>
    <dgm:pt modelId="{C7EB45BF-B425-0D44-8B70-BF17531FBABC}" type="parTrans" cxnId="{5B5B85EB-1885-EA41-B43A-979555E2B1F3}">
      <dgm:prSet/>
      <dgm:spPr/>
      <dgm:t>
        <a:bodyPr/>
        <a:lstStyle/>
        <a:p>
          <a:endParaRPr lang="en-US"/>
        </a:p>
      </dgm:t>
    </dgm:pt>
    <dgm:pt modelId="{643E4EE3-BA54-1E4C-9A8A-5BE98004F37A}">
      <dgm:prSet/>
      <dgm:spPr/>
      <dgm:t>
        <a:bodyPr/>
        <a:lstStyle/>
        <a:p>
          <a:r>
            <a:rPr lang="en-US" dirty="0"/>
            <a:t>E4.1: Ground Support Equipment Electrification</a:t>
          </a:r>
        </a:p>
      </dgm:t>
    </dgm:pt>
    <dgm:pt modelId="{DCCB78E3-7684-3846-A86B-4AEA2D272095}" type="sibTrans" cxnId="{8A982E29-0BBA-C94A-8EA8-DB868F432196}">
      <dgm:prSet/>
      <dgm:spPr/>
      <dgm:t>
        <a:bodyPr/>
        <a:lstStyle/>
        <a:p>
          <a:endParaRPr lang="en-US"/>
        </a:p>
      </dgm:t>
    </dgm:pt>
    <dgm:pt modelId="{68029130-2D54-7D45-8BFA-F9B2195673F6}" type="parTrans" cxnId="{8A982E29-0BBA-C94A-8EA8-DB868F432196}">
      <dgm:prSet/>
      <dgm:spPr/>
      <dgm:t>
        <a:bodyPr/>
        <a:lstStyle/>
        <a:p>
          <a:endParaRPr lang="en-US"/>
        </a:p>
      </dgm:t>
    </dgm:pt>
    <dgm:pt modelId="{8BFDCE02-DE00-A648-9430-3FB06A3AC21E}">
      <dgm:prSet/>
      <dgm:spPr/>
      <dgm:t>
        <a:bodyPr/>
        <a:lstStyle/>
        <a:p>
          <a:r>
            <a:rPr lang="en-US" dirty="0"/>
            <a:t>E4.2: Electric Vehicle Charging Stations</a:t>
          </a:r>
        </a:p>
      </dgm:t>
    </dgm:pt>
    <dgm:pt modelId="{D9A92E99-8236-234C-B8F0-52E9DDFB7AC0}" type="sibTrans" cxnId="{7FB91047-E634-4D48-B140-4CA863225D77}">
      <dgm:prSet/>
      <dgm:spPr/>
      <dgm:t>
        <a:bodyPr/>
        <a:lstStyle/>
        <a:p>
          <a:endParaRPr lang="en-US"/>
        </a:p>
      </dgm:t>
    </dgm:pt>
    <dgm:pt modelId="{0E12D17D-2C7E-7A40-96D8-ED839F4C42A7}" type="parTrans" cxnId="{7FB91047-E634-4D48-B140-4CA863225D77}">
      <dgm:prSet/>
      <dgm:spPr/>
      <dgm:t>
        <a:bodyPr/>
        <a:lstStyle/>
        <a:p>
          <a:endParaRPr lang="en-US"/>
        </a:p>
      </dgm:t>
    </dgm:pt>
    <dgm:pt modelId="{86BF8D6F-AB7A-474C-B125-577640775489}">
      <dgm:prSet/>
      <dgm:spPr/>
      <dgm:t>
        <a:bodyPr/>
        <a:lstStyle/>
        <a:p>
          <a:r>
            <a:rPr lang="en-US" dirty="0"/>
            <a:t>E4.3: Sustainable and Equitable Pedestrian Infrastructure</a:t>
          </a:r>
        </a:p>
      </dgm:t>
    </dgm:pt>
    <dgm:pt modelId="{6F6EC877-093C-474C-973F-D20DCC2286C4}" type="sibTrans" cxnId="{69B104B9-38D2-8642-8067-6D39C823B494}">
      <dgm:prSet/>
      <dgm:spPr/>
      <dgm:t>
        <a:bodyPr/>
        <a:lstStyle/>
        <a:p>
          <a:endParaRPr lang="en-US"/>
        </a:p>
      </dgm:t>
    </dgm:pt>
    <dgm:pt modelId="{D23963D8-9149-044E-A05E-80114C3139B3}" type="parTrans" cxnId="{69B104B9-38D2-8642-8067-6D39C823B494}">
      <dgm:prSet/>
      <dgm:spPr/>
      <dgm:t>
        <a:bodyPr/>
        <a:lstStyle/>
        <a:p>
          <a:endParaRPr lang="en-US"/>
        </a:p>
      </dgm:t>
    </dgm:pt>
    <dgm:pt modelId="{D810CDAE-2F46-A84D-BA6F-2500F9BAE061}">
      <dgm:prSet custT="1"/>
      <dgm:spPr/>
      <dgm:t>
        <a:bodyPr/>
        <a:lstStyle/>
        <a:p>
          <a:r>
            <a:rPr lang="en-US" sz="1800" b="1" dirty="0"/>
            <a:t>Energy Goal 5: Mitigate On-road Emission Sources</a:t>
          </a:r>
        </a:p>
      </dgm:t>
    </dgm:pt>
    <dgm:pt modelId="{0E47DD0F-92F0-0B4C-BAD0-AB36986DD798}" type="sibTrans" cxnId="{5934F712-C5F2-684F-A591-44ABA3778876}">
      <dgm:prSet/>
      <dgm:spPr/>
      <dgm:t>
        <a:bodyPr/>
        <a:lstStyle/>
        <a:p>
          <a:endParaRPr lang="en-US"/>
        </a:p>
      </dgm:t>
    </dgm:pt>
    <dgm:pt modelId="{03735F91-3933-DD4B-8844-7091C7A6E641}" type="parTrans" cxnId="{5934F712-C5F2-684F-A591-44ABA3778876}">
      <dgm:prSet/>
      <dgm:spPr/>
      <dgm:t>
        <a:bodyPr/>
        <a:lstStyle/>
        <a:p>
          <a:endParaRPr lang="en-US"/>
        </a:p>
      </dgm:t>
    </dgm:pt>
    <dgm:pt modelId="{5896B659-8435-614F-97F0-94228FCB030B}">
      <dgm:prSet/>
      <dgm:spPr/>
      <dgm:t>
        <a:bodyPr/>
        <a:lstStyle/>
        <a:p>
          <a:r>
            <a:rPr lang="en-US" dirty="0"/>
            <a:t>E5.1: Fleet Decarbonization Transition</a:t>
          </a:r>
        </a:p>
      </dgm:t>
    </dgm:pt>
    <dgm:pt modelId="{29DCE6BA-750B-C740-B448-12C01BEFFC99}" type="sibTrans" cxnId="{46E80F65-5584-ED48-8A2A-BD3E36AF9E23}">
      <dgm:prSet/>
      <dgm:spPr/>
      <dgm:t>
        <a:bodyPr/>
        <a:lstStyle/>
        <a:p>
          <a:endParaRPr lang="en-US"/>
        </a:p>
      </dgm:t>
    </dgm:pt>
    <dgm:pt modelId="{E995DC40-96B3-6643-B700-F9B416DCED9C}" type="parTrans" cxnId="{46E80F65-5584-ED48-8A2A-BD3E36AF9E23}">
      <dgm:prSet/>
      <dgm:spPr/>
      <dgm:t>
        <a:bodyPr/>
        <a:lstStyle/>
        <a:p>
          <a:endParaRPr lang="en-US"/>
        </a:p>
      </dgm:t>
    </dgm:pt>
    <dgm:pt modelId="{B2AA0FA6-C2B5-254B-AFA6-C14E052D4D46}">
      <dgm:prSet/>
      <dgm:spPr/>
      <dgm:t>
        <a:bodyPr/>
        <a:lstStyle/>
        <a:p>
          <a:r>
            <a:rPr lang="en-US" dirty="0"/>
            <a:t>E5.2: Single Occupancy Vehicle Trip Reduction</a:t>
          </a:r>
        </a:p>
      </dgm:t>
    </dgm:pt>
    <dgm:pt modelId="{922E938F-90E1-884D-A452-A178FE1DBCE9}" type="sibTrans" cxnId="{40806EA8-9A45-1540-8E39-D94BB0CA25FD}">
      <dgm:prSet/>
      <dgm:spPr/>
      <dgm:t>
        <a:bodyPr/>
        <a:lstStyle/>
        <a:p>
          <a:endParaRPr lang="en-US"/>
        </a:p>
      </dgm:t>
    </dgm:pt>
    <dgm:pt modelId="{112C9262-5E92-8C46-8E11-A20BEFE3B9F5}" type="parTrans" cxnId="{40806EA8-9A45-1540-8E39-D94BB0CA25FD}">
      <dgm:prSet/>
      <dgm:spPr/>
      <dgm:t>
        <a:bodyPr/>
        <a:lstStyle/>
        <a:p>
          <a:endParaRPr lang="en-US"/>
        </a:p>
      </dgm:t>
    </dgm:pt>
    <dgm:pt modelId="{756D01C6-0E0D-1149-BBE9-9EE816347E3A}">
      <dgm:prSet custT="1"/>
      <dgm:spPr/>
      <dgm:t>
        <a:bodyPr/>
        <a:lstStyle/>
        <a:p>
          <a:r>
            <a:rPr lang="en-US" sz="1800" b="1" dirty="0"/>
            <a:t>Energy Goal 6: Mitigate Biogenic Emission Sources</a:t>
          </a:r>
        </a:p>
      </dgm:t>
    </dgm:pt>
    <dgm:pt modelId="{895F601C-222B-0E40-83EF-4E48540E56A9}" type="sibTrans" cxnId="{2BB6BE44-E2AA-7040-9174-B38D99A96FE5}">
      <dgm:prSet/>
      <dgm:spPr/>
      <dgm:t>
        <a:bodyPr/>
        <a:lstStyle/>
        <a:p>
          <a:endParaRPr lang="en-US"/>
        </a:p>
      </dgm:t>
    </dgm:pt>
    <dgm:pt modelId="{5A6D966B-54B9-9F47-8C97-020A6C065A34}" type="parTrans" cxnId="{2BB6BE44-E2AA-7040-9174-B38D99A96FE5}">
      <dgm:prSet/>
      <dgm:spPr/>
      <dgm:t>
        <a:bodyPr/>
        <a:lstStyle/>
        <a:p>
          <a:endParaRPr lang="en-US"/>
        </a:p>
      </dgm:t>
    </dgm:pt>
    <dgm:pt modelId="{C4A5BC4E-7799-144A-A4D5-00F3B18A98A4}">
      <dgm:prSet/>
      <dgm:spPr/>
      <dgm:t>
        <a:bodyPr/>
        <a:lstStyle/>
        <a:p>
          <a:r>
            <a:rPr lang="en-US" dirty="0"/>
            <a:t>E6.1: Waste to Energy Generation</a:t>
          </a:r>
        </a:p>
      </dgm:t>
    </dgm:pt>
    <dgm:pt modelId="{349C7D3D-AE9D-A848-8617-1D8FAF30435E}" type="sibTrans" cxnId="{B28A0513-9594-504D-936D-AB78D195F2C8}">
      <dgm:prSet/>
      <dgm:spPr/>
      <dgm:t>
        <a:bodyPr/>
        <a:lstStyle/>
        <a:p>
          <a:endParaRPr lang="en-US"/>
        </a:p>
      </dgm:t>
    </dgm:pt>
    <dgm:pt modelId="{4204A296-E6AE-5C47-B4CA-1FC813D505D6}" type="parTrans" cxnId="{B28A0513-9594-504D-936D-AB78D195F2C8}">
      <dgm:prSet/>
      <dgm:spPr/>
      <dgm:t>
        <a:bodyPr/>
        <a:lstStyle/>
        <a:p>
          <a:endParaRPr lang="en-US"/>
        </a:p>
      </dgm:t>
    </dgm:pt>
    <dgm:pt modelId="{579AE681-1E07-2D4C-A08A-B8A675C78EB4}">
      <dgm:prSet/>
      <dgm:spPr/>
      <dgm:t>
        <a:bodyPr/>
        <a:lstStyle/>
        <a:p>
          <a:r>
            <a:rPr lang="en-US" dirty="0"/>
            <a:t>E6.2: Environmentally Conscious Building Development &amp; Green Infrastructure</a:t>
          </a:r>
        </a:p>
      </dgm:t>
    </dgm:pt>
    <dgm:pt modelId="{ECEB7D26-0632-9E4E-94EF-61AFBE94C4C4}" type="sibTrans" cxnId="{7724E504-CFDD-CC4C-8CA4-B91BA38B96A5}">
      <dgm:prSet/>
      <dgm:spPr/>
      <dgm:t>
        <a:bodyPr/>
        <a:lstStyle/>
        <a:p>
          <a:endParaRPr lang="en-US"/>
        </a:p>
      </dgm:t>
    </dgm:pt>
    <dgm:pt modelId="{F314482D-E37A-4C4B-A821-CF9DF788A9F0}" type="parTrans" cxnId="{7724E504-CFDD-CC4C-8CA4-B91BA38B96A5}">
      <dgm:prSet/>
      <dgm:spPr/>
      <dgm:t>
        <a:bodyPr/>
        <a:lstStyle/>
        <a:p>
          <a:endParaRPr lang="en-US"/>
        </a:p>
      </dgm:t>
    </dgm:pt>
    <dgm:pt modelId="{D28B2E7F-9055-1B4A-B95E-21AC161ED80D}">
      <dgm:prSet/>
      <dgm:spPr/>
      <dgm:t>
        <a:bodyPr/>
        <a:lstStyle/>
        <a:p>
          <a:r>
            <a:rPr lang="en-US" dirty="0"/>
            <a:t>E6.3: Public and Private Greenspace Development</a:t>
          </a:r>
        </a:p>
      </dgm:t>
    </dgm:pt>
    <dgm:pt modelId="{0E1B2386-1DA7-E445-9E3D-ECC0F5C0F6BC}" type="sibTrans" cxnId="{739FEA67-8430-3741-BF77-F0A4BE412B15}">
      <dgm:prSet/>
      <dgm:spPr/>
      <dgm:t>
        <a:bodyPr/>
        <a:lstStyle/>
        <a:p>
          <a:endParaRPr lang="en-US"/>
        </a:p>
      </dgm:t>
    </dgm:pt>
    <dgm:pt modelId="{AE87300E-BEE0-3946-8746-7D9E029EB554}" type="parTrans" cxnId="{739FEA67-8430-3741-BF77-F0A4BE412B15}">
      <dgm:prSet/>
      <dgm:spPr/>
      <dgm:t>
        <a:bodyPr/>
        <a:lstStyle/>
        <a:p>
          <a:endParaRPr lang="en-US"/>
        </a:p>
      </dgm:t>
    </dgm:pt>
    <dgm:pt modelId="{3A7DE3EB-CADF-4245-A35D-3A433DCEE6DF}" type="pres">
      <dgm:prSet presAssocID="{B92B86CC-8451-B243-BC7A-7EC2796518E5}" presName="linear" presStyleCnt="0">
        <dgm:presLayoutVars>
          <dgm:dir/>
          <dgm:animLvl val="lvl"/>
          <dgm:resizeHandles val="exact"/>
        </dgm:presLayoutVars>
      </dgm:prSet>
      <dgm:spPr/>
    </dgm:pt>
    <dgm:pt modelId="{6A376844-4098-2F48-A072-6CF2164E36D4}" type="pres">
      <dgm:prSet presAssocID="{9F458992-A01A-9949-ADF5-E2D240BDD02A}" presName="parentLin" presStyleCnt="0"/>
      <dgm:spPr/>
    </dgm:pt>
    <dgm:pt modelId="{61549084-6473-1249-86D3-B0495C5CD33C}" type="pres">
      <dgm:prSet presAssocID="{9F458992-A01A-9949-ADF5-E2D240BDD02A}" presName="parentLeftMargin" presStyleLbl="node1" presStyleIdx="0" presStyleCnt="3"/>
      <dgm:spPr/>
    </dgm:pt>
    <dgm:pt modelId="{2DEDD8A1-9CDB-9C41-9FD7-E4D3C5A1F7FD}" type="pres">
      <dgm:prSet presAssocID="{9F458992-A01A-9949-ADF5-E2D240BDD02A}" presName="parentText" presStyleLbl="node1" presStyleIdx="0" presStyleCnt="3" custScaleX="142857" custScaleY="95159">
        <dgm:presLayoutVars>
          <dgm:chMax val="0"/>
          <dgm:bulletEnabled val="1"/>
        </dgm:presLayoutVars>
      </dgm:prSet>
      <dgm:spPr/>
    </dgm:pt>
    <dgm:pt modelId="{539609C7-FF72-EC43-9967-BD0FF10BC00A}" type="pres">
      <dgm:prSet presAssocID="{9F458992-A01A-9949-ADF5-E2D240BDD02A}" presName="negativeSpace" presStyleCnt="0"/>
      <dgm:spPr/>
    </dgm:pt>
    <dgm:pt modelId="{B15BBC3B-ACA6-2547-A7AA-1B738560DCCF}" type="pres">
      <dgm:prSet presAssocID="{9F458992-A01A-9949-ADF5-E2D240BDD02A}" presName="childText" presStyleLbl="conFgAcc1" presStyleIdx="0" presStyleCnt="3">
        <dgm:presLayoutVars>
          <dgm:bulletEnabled val="1"/>
        </dgm:presLayoutVars>
      </dgm:prSet>
      <dgm:spPr/>
    </dgm:pt>
    <dgm:pt modelId="{A9DD97C8-C68A-734E-80B4-C6F41E824329}" type="pres">
      <dgm:prSet presAssocID="{49EC3DC5-74EC-CA4B-A0F4-66FE3C0BAE97}" presName="spaceBetweenRectangles" presStyleCnt="0"/>
      <dgm:spPr/>
    </dgm:pt>
    <dgm:pt modelId="{BEA7D2B5-39A8-A34D-A34F-4A65BD9485DB}" type="pres">
      <dgm:prSet presAssocID="{D810CDAE-2F46-A84D-BA6F-2500F9BAE061}" presName="parentLin" presStyleCnt="0"/>
      <dgm:spPr/>
    </dgm:pt>
    <dgm:pt modelId="{C72281CD-AEEC-CD49-B906-2A94330A9173}" type="pres">
      <dgm:prSet presAssocID="{D810CDAE-2F46-A84D-BA6F-2500F9BAE061}" presName="parentLeftMargin" presStyleLbl="node1" presStyleIdx="0" presStyleCnt="3"/>
      <dgm:spPr/>
    </dgm:pt>
    <dgm:pt modelId="{2DC50E48-336C-B846-BC37-001D843C1035}" type="pres">
      <dgm:prSet presAssocID="{D810CDAE-2F46-A84D-BA6F-2500F9BAE061}" presName="parentText" presStyleLbl="node1" presStyleIdx="1" presStyleCnt="3" custScaleX="142857" custScaleY="75096">
        <dgm:presLayoutVars>
          <dgm:chMax val="0"/>
          <dgm:bulletEnabled val="1"/>
        </dgm:presLayoutVars>
      </dgm:prSet>
      <dgm:spPr/>
    </dgm:pt>
    <dgm:pt modelId="{E20702E0-C9C8-2C45-8484-A120F237338E}" type="pres">
      <dgm:prSet presAssocID="{D810CDAE-2F46-A84D-BA6F-2500F9BAE061}" presName="negativeSpace" presStyleCnt="0"/>
      <dgm:spPr/>
    </dgm:pt>
    <dgm:pt modelId="{E7D47CBB-83F5-E640-906C-D6DE8722B59A}" type="pres">
      <dgm:prSet presAssocID="{D810CDAE-2F46-A84D-BA6F-2500F9BAE061}" presName="childText" presStyleLbl="conFgAcc1" presStyleIdx="1" presStyleCnt="3">
        <dgm:presLayoutVars>
          <dgm:bulletEnabled val="1"/>
        </dgm:presLayoutVars>
      </dgm:prSet>
      <dgm:spPr/>
    </dgm:pt>
    <dgm:pt modelId="{8B5791E3-7AFA-FC4D-A2D6-9B4CAE063B9E}" type="pres">
      <dgm:prSet presAssocID="{0E47DD0F-92F0-0B4C-BAD0-AB36986DD798}" presName="spaceBetweenRectangles" presStyleCnt="0"/>
      <dgm:spPr/>
    </dgm:pt>
    <dgm:pt modelId="{DC6B5F8D-9980-6943-8589-CE695E0D0D6D}" type="pres">
      <dgm:prSet presAssocID="{756D01C6-0E0D-1149-BBE9-9EE816347E3A}" presName="parentLin" presStyleCnt="0"/>
      <dgm:spPr/>
    </dgm:pt>
    <dgm:pt modelId="{035121A0-8A29-B948-BC62-AF22007B7AEC}" type="pres">
      <dgm:prSet presAssocID="{756D01C6-0E0D-1149-BBE9-9EE816347E3A}" presName="parentLeftMargin" presStyleLbl="node1" presStyleIdx="1" presStyleCnt="3"/>
      <dgm:spPr/>
    </dgm:pt>
    <dgm:pt modelId="{9FA004C0-28FA-E648-AC2D-221EEBD41365}" type="pres">
      <dgm:prSet presAssocID="{756D01C6-0E0D-1149-BBE9-9EE816347E3A}" presName="parentText" presStyleLbl="node1" presStyleIdx="2" presStyleCnt="3" custScaleX="142857" custScaleY="70336">
        <dgm:presLayoutVars>
          <dgm:chMax val="0"/>
          <dgm:bulletEnabled val="1"/>
        </dgm:presLayoutVars>
      </dgm:prSet>
      <dgm:spPr/>
    </dgm:pt>
    <dgm:pt modelId="{495EC9AA-1D03-2F4C-A576-02088C2AF4DC}" type="pres">
      <dgm:prSet presAssocID="{756D01C6-0E0D-1149-BBE9-9EE816347E3A}" presName="negativeSpace" presStyleCnt="0"/>
      <dgm:spPr/>
    </dgm:pt>
    <dgm:pt modelId="{18A91D94-BD7C-684C-9FA0-3590FD0FA50D}" type="pres">
      <dgm:prSet presAssocID="{756D01C6-0E0D-1149-BBE9-9EE816347E3A}" presName="childText" presStyleLbl="conFgAcc1" presStyleIdx="2" presStyleCnt="3">
        <dgm:presLayoutVars>
          <dgm:bulletEnabled val="1"/>
        </dgm:presLayoutVars>
      </dgm:prSet>
      <dgm:spPr/>
    </dgm:pt>
  </dgm:ptLst>
  <dgm:cxnLst>
    <dgm:cxn modelId="{7724E504-CFDD-CC4C-8CA4-B91BA38B96A5}" srcId="{756D01C6-0E0D-1149-BBE9-9EE816347E3A}" destId="{579AE681-1E07-2D4C-A08A-B8A675C78EB4}" srcOrd="1" destOrd="0" parTransId="{F314482D-E37A-4C4B-A821-CF9DF788A9F0}" sibTransId="{ECEB7D26-0632-9E4E-94EF-61AFBE94C4C4}"/>
    <dgm:cxn modelId="{5934F712-C5F2-684F-A591-44ABA3778876}" srcId="{B92B86CC-8451-B243-BC7A-7EC2796518E5}" destId="{D810CDAE-2F46-A84D-BA6F-2500F9BAE061}" srcOrd="1" destOrd="0" parTransId="{03735F91-3933-DD4B-8844-7091C7A6E641}" sibTransId="{0E47DD0F-92F0-0B4C-BAD0-AB36986DD798}"/>
    <dgm:cxn modelId="{B28A0513-9594-504D-936D-AB78D195F2C8}" srcId="{756D01C6-0E0D-1149-BBE9-9EE816347E3A}" destId="{C4A5BC4E-7799-144A-A4D5-00F3B18A98A4}" srcOrd="0" destOrd="0" parTransId="{4204A296-E6AE-5C47-B4CA-1FC813D505D6}" sibTransId="{349C7D3D-AE9D-A848-8617-1D8FAF30435E}"/>
    <dgm:cxn modelId="{2C370E15-A023-644F-B6CD-47342BF54C59}" type="presOf" srcId="{9F458992-A01A-9949-ADF5-E2D240BDD02A}" destId="{61549084-6473-1249-86D3-B0495C5CD33C}" srcOrd="0" destOrd="0" presId="urn:microsoft.com/office/officeart/2005/8/layout/list1"/>
    <dgm:cxn modelId="{68E52519-DB08-344B-B2C4-B59A5F5784EC}" type="presOf" srcId="{756D01C6-0E0D-1149-BBE9-9EE816347E3A}" destId="{9FA004C0-28FA-E648-AC2D-221EEBD41365}" srcOrd="1" destOrd="0" presId="urn:microsoft.com/office/officeart/2005/8/layout/list1"/>
    <dgm:cxn modelId="{8A982E29-0BBA-C94A-8EA8-DB868F432196}" srcId="{9F458992-A01A-9949-ADF5-E2D240BDD02A}" destId="{643E4EE3-BA54-1E4C-9A8A-5BE98004F37A}" srcOrd="0" destOrd="0" parTransId="{68029130-2D54-7D45-8BFA-F9B2195673F6}" sibTransId="{DCCB78E3-7684-3846-A86B-4AEA2D272095}"/>
    <dgm:cxn modelId="{607CE229-5AD0-FE46-8B1B-86B6FBB4EFA0}" type="presOf" srcId="{B92B86CC-8451-B243-BC7A-7EC2796518E5}" destId="{3A7DE3EB-CADF-4245-A35D-3A433DCEE6DF}" srcOrd="0" destOrd="0" presId="urn:microsoft.com/office/officeart/2005/8/layout/list1"/>
    <dgm:cxn modelId="{75BF032E-768A-D34F-93BE-C40CEE3CA435}" type="presOf" srcId="{D810CDAE-2F46-A84D-BA6F-2500F9BAE061}" destId="{2DC50E48-336C-B846-BC37-001D843C1035}" srcOrd="1" destOrd="0" presId="urn:microsoft.com/office/officeart/2005/8/layout/list1"/>
    <dgm:cxn modelId="{6A683961-A9F5-DA4A-86F8-9EAFBBA98ECA}" type="presOf" srcId="{C4A5BC4E-7799-144A-A4D5-00F3B18A98A4}" destId="{18A91D94-BD7C-684C-9FA0-3590FD0FA50D}" srcOrd="0" destOrd="0" presId="urn:microsoft.com/office/officeart/2005/8/layout/list1"/>
    <dgm:cxn modelId="{2BB6BE44-E2AA-7040-9174-B38D99A96FE5}" srcId="{B92B86CC-8451-B243-BC7A-7EC2796518E5}" destId="{756D01C6-0E0D-1149-BBE9-9EE816347E3A}" srcOrd="2" destOrd="0" parTransId="{5A6D966B-54B9-9F47-8C97-020A6C065A34}" sibTransId="{895F601C-222B-0E40-83EF-4E48540E56A9}"/>
    <dgm:cxn modelId="{46E80F65-5584-ED48-8A2A-BD3E36AF9E23}" srcId="{D810CDAE-2F46-A84D-BA6F-2500F9BAE061}" destId="{5896B659-8435-614F-97F0-94228FCB030B}" srcOrd="0" destOrd="0" parTransId="{E995DC40-96B3-6643-B700-F9B416DCED9C}" sibTransId="{29DCE6BA-750B-C740-B448-12C01BEFFC99}"/>
    <dgm:cxn modelId="{11916845-D72E-CE45-A0D1-4A8E66CC2000}" type="presOf" srcId="{D810CDAE-2F46-A84D-BA6F-2500F9BAE061}" destId="{C72281CD-AEEC-CD49-B906-2A94330A9173}" srcOrd="0" destOrd="0" presId="urn:microsoft.com/office/officeart/2005/8/layout/list1"/>
    <dgm:cxn modelId="{7FB91047-E634-4D48-B140-4CA863225D77}" srcId="{9F458992-A01A-9949-ADF5-E2D240BDD02A}" destId="{8BFDCE02-DE00-A648-9430-3FB06A3AC21E}" srcOrd="1" destOrd="0" parTransId="{0E12D17D-2C7E-7A40-96D8-ED839F4C42A7}" sibTransId="{D9A92E99-8236-234C-B8F0-52E9DDFB7AC0}"/>
    <dgm:cxn modelId="{739FEA67-8430-3741-BF77-F0A4BE412B15}" srcId="{756D01C6-0E0D-1149-BBE9-9EE816347E3A}" destId="{D28B2E7F-9055-1B4A-B95E-21AC161ED80D}" srcOrd="2" destOrd="0" parTransId="{AE87300E-BEE0-3946-8746-7D9E029EB554}" sibTransId="{0E1B2386-1DA7-E445-9E3D-ECC0F5C0F6BC}"/>
    <dgm:cxn modelId="{746BD055-48DC-C54F-B01B-7D3047DEEF24}" type="presOf" srcId="{643E4EE3-BA54-1E4C-9A8A-5BE98004F37A}" destId="{B15BBC3B-ACA6-2547-A7AA-1B738560DCCF}" srcOrd="0" destOrd="0" presId="urn:microsoft.com/office/officeart/2005/8/layout/list1"/>
    <dgm:cxn modelId="{4EB70E83-D916-044E-8A68-945BDACD7807}" type="presOf" srcId="{579AE681-1E07-2D4C-A08A-B8A675C78EB4}" destId="{18A91D94-BD7C-684C-9FA0-3590FD0FA50D}" srcOrd="0" destOrd="1" presId="urn:microsoft.com/office/officeart/2005/8/layout/list1"/>
    <dgm:cxn modelId="{72CB078C-0E0B-7F4E-BBEE-83404C410246}" type="presOf" srcId="{9F458992-A01A-9949-ADF5-E2D240BDD02A}" destId="{2DEDD8A1-9CDB-9C41-9FD7-E4D3C5A1F7FD}" srcOrd="1" destOrd="0" presId="urn:microsoft.com/office/officeart/2005/8/layout/list1"/>
    <dgm:cxn modelId="{E83F7E99-48E6-D54C-999B-29D532FECEE2}" type="presOf" srcId="{B2AA0FA6-C2B5-254B-AFA6-C14E052D4D46}" destId="{E7D47CBB-83F5-E640-906C-D6DE8722B59A}" srcOrd="0" destOrd="1" presId="urn:microsoft.com/office/officeart/2005/8/layout/list1"/>
    <dgm:cxn modelId="{A5BB3B9B-BBE5-5840-911E-12B531F4C6C9}" type="presOf" srcId="{5896B659-8435-614F-97F0-94228FCB030B}" destId="{E7D47CBB-83F5-E640-906C-D6DE8722B59A}" srcOrd="0" destOrd="0" presId="urn:microsoft.com/office/officeart/2005/8/layout/list1"/>
    <dgm:cxn modelId="{0B297FA0-0354-6B4D-8EC7-23BFCE6D7E92}" type="presOf" srcId="{86BF8D6F-AB7A-474C-B125-577640775489}" destId="{B15BBC3B-ACA6-2547-A7AA-1B738560DCCF}" srcOrd="0" destOrd="2" presId="urn:microsoft.com/office/officeart/2005/8/layout/list1"/>
    <dgm:cxn modelId="{40806EA8-9A45-1540-8E39-D94BB0CA25FD}" srcId="{D810CDAE-2F46-A84D-BA6F-2500F9BAE061}" destId="{B2AA0FA6-C2B5-254B-AFA6-C14E052D4D46}" srcOrd="1" destOrd="0" parTransId="{112C9262-5E92-8C46-8E11-A20BEFE3B9F5}" sibTransId="{922E938F-90E1-884D-A452-A178FE1DBCE9}"/>
    <dgm:cxn modelId="{69B104B9-38D2-8642-8067-6D39C823B494}" srcId="{9F458992-A01A-9949-ADF5-E2D240BDD02A}" destId="{86BF8D6F-AB7A-474C-B125-577640775489}" srcOrd="2" destOrd="0" parTransId="{D23963D8-9149-044E-A05E-80114C3139B3}" sibTransId="{6F6EC877-093C-474C-973F-D20DCC2286C4}"/>
    <dgm:cxn modelId="{52B853C6-747B-094C-A782-B531C60BDE4E}" type="presOf" srcId="{756D01C6-0E0D-1149-BBE9-9EE816347E3A}" destId="{035121A0-8A29-B948-BC62-AF22007B7AEC}" srcOrd="0" destOrd="0" presId="urn:microsoft.com/office/officeart/2005/8/layout/list1"/>
    <dgm:cxn modelId="{0EBD20D0-E88E-3C45-A069-FB377033F093}" type="presOf" srcId="{8BFDCE02-DE00-A648-9430-3FB06A3AC21E}" destId="{B15BBC3B-ACA6-2547-A7AA-1B738560DCCF}" srcOrd="0" destOrd="1" presId="urn:microsoft.com/office/officeart/2005/8/layout/list1"/>
    <dgm:cxn modelId="{56BA75EB-A13B-A245-A3AC-4BAA6D66A317}" type="presOf" srcId="{D28B2E7F-9055-1B4A-B95E-21AC161ED80D}" destId="{18A91D94-BD7C-684C-9FA0-3590FD0FA50D}" srcOrd="0" destOrd="2" presId="urn:microsoft.com/office/officeart/2005/8/layout/list1"/>
    <dgm:cxn modelId="{5B5B85EB-1885-EA41-B43A-979555E2B1F3}" srcId="{B92B86CC-8451-B243-BC7A-7EC2796518E5}" destId="{9F458992-A01A-9949-ADF5-E2D240BDD02A}" srcOrd="0" destOrd="0" parTransId="{C7EB45BF-B425-0D44-8B70-BF17531FBABC}" sibTransId="{49EC3DC5-74EC-CA4B-A0F4-66FE3C0BAE97}"/>
    <dgm:cxn modelId="{84A2DE41-29F1-034E-8A34-E63F85B947E6}" type="presParOf" srcId="{3A7DE3EB-CADF-4245-A35D-3A433DCEE6DF}" destId="{6A376844-4098-2F48-A072-6CF2164E36D4}" srcOrd="0" destOrd="0" presId="urn:microsoft.com/office/officeart/2005/8/layout/list1"/>
    <dgm:cxn modelId="{ACE641C2-5615-E044-BA82-BEB40961F27F}" type="presParOf" srcId="{6A376844-4098-2F48-A072-6CF2164E36D4}" destId="{61549084-6473-1249-86D3-B0495C5CD33C}" srcOrd="0" destOrd="0" presId="urn:microsoft.com/office/officeart/2005/8/layout/list1"/>
    <dgm:cxn modelId="{F9A73050-8FFC-E04C-B07E-9F2541AC493D}" type="presParOf" srcId="{6A376844-4098-2F48-A072-6CF2164E36D4}" destId="{2DEDD8A1-9CDB-9C41-9FD7-E4D3C5A1F7FD}" srcOrd="1" destOrd="0" presId="urn:microsoft.com/office/officeart/2005/8/layout/list1"/>
    <dgm:cxn modelId="{5EEF8FAD-D29D-1A4D-8BE2-C9B75D12BEA1}" type="presParOf" srcId="{3A7DE3EB-CADF-4245-A35D-3A433DCEE6DF}" destId="{539609C7-FF72-EC43-9967-BD0FF10BC00A}" srcOrd="1" destOrd="0" presId="urn:microsoft.com/office/officeart/2005/8/layout/list1"/>
    <dgm:cxn modelId="{F4ECFC2C-A978-424C-8ACF-37C2B95A4423}" type="presParOf" srcId="{3A7DE3EB-CADF-4245-A35D-3A433DCEE6DF}" destId="{B15BBC3B-ACA6-2547-A7AA-1B738560DCCF}" srcOrd="2" destOrd="0" presId="urn:microsoft.com/office/officeart/2005/8/layout/list1"/>
    <dgm:cxn modelId="{581FB9DE-47AB-0548-A860-1993A3D37E86}" type="presParOf" srcId="{3A7DE3EB-CADF-4245-A35D-3A433DCEE6DF}" destId="{A9DD97C8-C68A-734E-80B4-C6F41E824329}" srcOrd="3" destOrd="0" presId="urn:microsoft.com/office/officeart/2005/8/layout/list1"/>
    <dgm:cxn modelId="{A73D1D2C-1B78-A744-8EBE-A6290F12B755}" type="presParOf" srcId="{3A7DE3EB-CADF-4245-A35D-3A433DCEE6DF}" destId="{BEA7D2B5-39A8-A34D-A34F-4A65BD9485DB}" srcOrd="4" destOrd="0" presId="urn:microsoft.com/office/officeart/2005/8/layout/list1"/>
    <dgm:cxn modelId="{8FCF8B5B-31F7-3140-8A07-33EC88BEC254}" type="presParOf" srcId="{BEA7D2B5-39A8-A34D-A34F-4A65BD9485DB}" destId="{C72281CD-AEEC-CD49-B906-2A94330A9173}" srcOrd="0" destOrd="0" presId="urn:microsoft.com/office/officeart/2005/8/layout/list1"/>
    <dgm:cxn modelId="{5CB330B7-A977-7949-BC96-F32EF340DE08}" type="presParOf" srcId="{BEA7D2B5-39A8-A34D-A34F-4A65BD9485DB}" destId="{2DC50E48-336C-B846-BC37-001D843C1035}" srcOrd="1" destOrd="0" presId="urn:microsoft.com/office/officeart/2005/8/layout/list1"/>
    <dgm:cxn modelId="{B6057F56-47D3-5645-A2EE-A8EC75C86E3D}" type="presParOf" srcId="{3A7DE3EB-CADF-4245-A35D-3A433DCEE6DF}" destId="{E20702E0-C9C8-2C45-8484-A120F237338E}" srcOrd="5" destOrd="0" presId="urn:microsoft.com/office/officeart/2005/8/layout/list1"/>
    <dgm:cxn modelId="{CD87B4ED-8C20-F544-B6A3-7C85E8B0B823}" type="presParOf" srcId="{3A7DE3EB-CADF-4245-A35D-3A433DCEE6DF}" destId="{E7D47CBB-83F5-E640-906C-D6DE8722B59A}" srcOrd="6" destOrd="0" presId="urn:microsoft.com/office/officeart/2005/8/layout/list1"/>
    <dgm:cxn modelId="{EAA73DBA-6238-024F-8D35-2610990C8372}" type="presParOf" srcId="{3A7DE3EB-CADF-4245-A35D-3A433DCEE6DF}" destId="{8B5791E3-7AFA-FC4D-A2D6-9B4CAE063B9E}" srcOrd="7" destOrd="0" presId="urn:microsoft.com/office/officeart/2005/8/layout/list1"/>
    <dgm:cxn modelId="{2805D6BA-907D-C144-B9D0-AC1B86FF691F}" type="presParOf" srcId="{3A7DE3EB-CADF-4245-A35D-3A433DCEE6DF}" destId="{DC6B5F8D-9980-6943-8589-CE695E0D0D6D}" srcOrd="8" destOrd="0" presId="urn:microsoft.com/office/officeart/2005/8/layout/list1"/>
    <dgm:cxn modelId="{FC35F1DE-7182-9043-9E7F-FFC2AA61C08C}" type="presParOf" srcId="{DC6B5F8D-9980-6943-8589-CE695E0D0D6D}" destId="{035121A0-8A29-B948-BC62-AF22007B7AEC}" srcOrd="0" destOrd="0" presId="urn:microsoft.com/office/officeart/2005/8/layout/list1"/>
    <dgm:cxn modelId="{247FF7CB-01A4-3843-B07B-56499819A47B}" type="presParOf" srcId="{DC6B5F8D-9980-6943-8589-CE695E0D0D6D}" destId="{9FA004C0-28FA-E648-AC2D-221EEBD41365}" srcOrd="1" destOrd="0" presId="urn:microsoft.com/office/officeart/2005/8/layout/list1"/>
    <dgm:cxn modelId="{AB092A3F-5A10-5C4C-BF3D-46DB01B0FEA6}" type="presParOf" srcId="{3A7DE3EB-CADF-4245-A35D-3A433DCEE6DF}" destId="{495EC9AA-1D03-2F4C-A576-02088C2AF4DC}" srcOrd="9" destOrd="0" presId="urn:microsoft.com/office/officeart/2005/8/layout/list1"/>
    <dgm:cxn modelId="{2CC87B5F-060D-7744-BB3A-4300F069579B}" type="presParOf" srcId="{3A7DE3EB-CADF-4245-A35D-3A433DCEE6DF}" destId="{18A91D94-BD7C-684C-9FA0-3590FD0FA50D}" srcOrd="10"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17682D44-8D85-4FDA-9394-53EDD6FCC1C2}" type="doc">
      <dgm:prSet loTypeId="urn:microsoft.com/office/officeart/2009/layout/CircleArrowProcess" loCatId="process" qsTypeId="urn:microsoft.com/office/officeart/2005/8/quickstyle/simple1" qsCatId="simple" csTypeId="urn:microsoft.com/office/officeart/2005/8/colors/accent1_2" csCatId="accent1" phldr="0"/>
      <dgm:spPr/>
      <dgm:t>
        <a:bodyPr/>
        <a:lstStyle/>
        <a:p>
          <a:endParaRPr lang="en-US"/>
        </a:p>
      </dgm:t>
    </dgm:pt>
    <dgm:pt modelId="{A44BB471-E09B-43AC-865E-604769998322}">
      <dgm:prSet phldrT="[Text]" phldr="1"/>
      <dgm:spPr/>
      <dgm:t>
        <a:bodyPr/>
        <a:lstStyle/>
        <a:p>
          <a:endParaRPr lang="en-US" dirty="0">
            <a:solidFill>
              <a:schemeClr val="bg1"/>
            </a:solidFill>
          </a:endParaRPr>
        </a:p>
      </dgm:t>
    </dgm:pt>
    <dgm:pt modelId="{8EE9F93D-1F4B-4208-9F45-E990BF569B72}" type="parTrans" cxnId="{78D05B4D-9C20-482A-9E61-2AED4BACE850}">
      <dgm:prSet/>
      <dgm:spPr/>
      <dgm:t>
        <a:bodyPr/>
        <a:lstStyle/>
        <a:p>
          <a:endParaRPr lang="en-US"/>
        </a:p>
      </dgm:t>
    </dgm:pt>
    <dgm:pt modelId="{B54534AB-6970-427C-8339-C566C2178552}" type="sibTrans" cxnId="{78D05B4D-9C20-482A-9E61-2AED4BACE850}">
      <dgm:prSet/>
      <dgm:spPr/>
      <dgm:t>
        <a:bodyPr/>
        <a:lstStyle/>
        <a:p>
          <a:endParaRPr lang="en-US"/>
        </a:p>
      </dgm:t>
    </dgm:pt>
    <dgm:pt modelId="{8BC2EFE7-00CE-4B51-81A8-3F8632B3D8F0}">
      <dgm:prSet phldrT="[Text]" phldr="1"/>
      <dgm:spPr/>
      <dgm:t>
        <a:bodyPr/>
        <a:lstStyle/>
        <a:p>
          <a:endParaRPr lang="en-US">
            <a:solidFill>
              <a:schemeClr val="bg1"/>
            </a:solidFill>
          </a:endParaRPr>
        </a:p>
      </dgm:t>
    </dgm:pt>
    <dgm:pt modelId="{24E9CAD4-FA64-4FFE-9C91-AFF4D23BABA3}" type="parTrans" cxnId="{125D9268-0073-4650-9FFD-FE2A4F9EF546}">
      <dgm:prSet/>
      <dgm:spPr/>
      <dgm:t>
        <a:bodyPr/>
        <a:lstStyle/>
        <a:p>
          <a:endParaRPr lang="en-US"/>
        </a:p>
      </dgm:t>
    </dgm:pt>
    <dgm:pt modelId="{AD8864E5-B14C-4EE6-A467-0E1209A38A6C}" type="sibTrans" cxnId="{125D9268-0073-4650-9FFD-FE2A4F9EF546}">
      <dgm:prSet/>
      <dgm:spPr/>
      <dgm:t>
        <a:bodyPr/>
        <a:lstStyle/>
        <a:p>
          <a:endParaRPr lang="en-US"/>
        </a:p>
      </dgm:t>
    </dgm:pt>
    <dgm:pt modelId="{A00177D6-0760-4C24-AD3C-9654EDB3B29F}">
      <dgm:prSet phldrT="[Text]" phldr="1"/>
      <dgm:spPr/>
      <dgm:t>
        <a:bodyPr/>
        <a:lstStyle/>
        <a:p>
          <a:endParaRPr lang="en-US" dirty="0">
            <a:solidFill>
              <a:schemeClr val="bg1"/>
            </a:solidFill>
          </a:endParaRPr>
        </a:p>
      </dgm:t>
    </dgm:pt>
    <dgm:pt modelId="{E113E5AE-6D28-46F4-AA0E-73114EC281DE}" type="sibTrans" cxnId="{0350DB1B-EDC0-47FD-A773-C2085B5599BD}">
      <dgm:prSet/>
      <dgm:spPr/>
      <dgm:t>
        <a:bodyPr/>
        <a:lstStyle/>
        <a:p>
          <a:endParaRPr lang="en-US"/>
        </a:p>
      </dgm:t>
    </dgm:pt>
    <dgm:pt modelId="{83142464-F397-45F8-9341-DFAB55C76AF8}" type="parTrans" cxnId="{0350DB1B-EDC0-47FD-A773-C2085B5599BD}">
      <dgm:prSet/>
      <dgm:spPr/>
      <dgm:t>
        <a:bodyPr/>
        <a:lstStyle/>
        <a:p>
          <a:endParaRPr lang="en-US"/>
        </a:p>
      </dgm:t>
    </dgm:pt>
    <dgm:pt modelId="{24447625-65E7-4890-8527-3D4949402D3C}" type="pres">
      <dgm:prSet presAssocID="{17682D44-8D85-4FDA-9394-53EDD6FCC1C2}" presName="Name0" presStyleCnt="0">
        <dgm:presLayoutVars>
          <dgm:chMax val="7"/>
          <dgm:chPref val="7"/>
          <dgm:dir/>
          <dgm:animLvl val="lvl"/>
        </dgm:presLayoutVars>
      </dgm:prSet>
      <dgm:spPr/>
    </dgm:pt>
    <dgm:pt modelId="{499FF356-479B-496C-9840-5E8965BAEDF2}" type="pres">
      <dgm:prSet presAssocID="{A00177D6-0760-4C24-AD3C-9654EDB3B29F}" presName="Accent1" presStyleCnt="0"/>
      <dgm:spPr/>
    </dgm:pt>
    <dgm:pt modelId="{251B304F-1116-495A-B1EB-D39AF2F06270}" type="pres">
      <dgm:prSet presAssocID="{A00177D6-0760-4C24-AD3C-9654EDB3B29F}" presName="Accent" presStyleLbl="node1" presStyleIdx="0" presStyleCnt="3" custLinFactNeighborX="38458" custLinFactNeighborY="-4076"/>
      <dgm:spPr/>
    </dgm:pt>
    <dgm:pt modelId="{78278362-E9CF-4429-A050-E5026CA2F2D8}" type="pres">
      <dgm:prSet presAssocID="{A00177D6-0760-4C24-AD3C-9654EDB3B29F}" presName="Parent1" presStyleLbl="revTx" presStyleIdx="0" presStyleCnt="3">
        <dgm:presLayoutVars>
          <dgm:chMax val="1"/>
          <dgm:chPref val="1"/>
          <dgm:bulletEnabled val="1"/>
        </dgm:presLayoutVars>
      </dgm:prSet>
      <dgm:spPr/>
    </dgm:pt>
    <dgm:pt modelId="{CC392CE8-ADCD-475C-9663-F7E2B61F96E9}" type="pres">
      <dgm:prSet presAssocID="{A44BB471-E09B-43AC-865E-604769998322}" presName="Accent2" presStyleCnt="0"/>
      <dgm:spPr/>
    </dgm:pt>
    <dgm:pt modelId="{6B8C9CBD-8BF7-40F1-BCFE-B63A65CA94AE}" type="pres">
      <dgm:prSet presAssocID="{A44BB471-E09B-43AC-865E-604769998322}" presName="Accent" presStyleLbl="node1" presStyleIdx="1" presStyleCnt="3" custLinFactNeighborX="35197"/>
      <dgm:spPr/>
    </dgm:pt>
    <dgm:pt modelId="{23F02440-3B9A-44D2-A750-F601E7C52DCE}" type="pres">
      <dgm:prSet presAssocID="{A44BB471-E09B-43AC-865E-604769998322}" presName="Parent2" presStyleLbl="revTx" presStyleIdx="1" presStyleCnt="3">
        <dgm:presLayoutVars>
          <dgm:chMax val="1"/>
          <dgm:chPref val="1"/>
          <dgm:bulletEnabled val="1"/>
        </dgm:presLayoutVars>
      </dgm:prSet>
      <dgm:spPr/>
    </dgm:pt>
    <dgm:pt modelId="{900555E2-8B51-40B5-A227-8A20705F2BD3}" type="pres">
      <dgm:prSet presAssocID="{8BC2EFE7-00CE-4B51-81A8-3F8632B3D8F0}" presName="Accent3" presStyleCnt="0"/>
      <dgm:spPr/>
    </dgm:pt>
    <dgm:pt modelId="{1E8E96B7-D46A-4F61-8021-270859B6A3B2}" type="pres">
      <dgm:prSet presAssocID="{8BC2EFE7-00CE-4B51-81A8-3F8632B3D8F0}" presName="Accent" presStyleLbl="node1" presStyleIdx="2" presStyleCnt="3" custLinFactNeighborX="40981"/>
      <dgm:spPr/>
    </dgm:pt>
    <dgm:pt modelId="{78D3219B-C57B-46B3-ABC0-03DC19AA1E5F}" type="pres">
      <dgm:prSet presAssocID="{8BC2EFE7-00CE-4B51-81A8-3F8632B3D8F0}" presName="Parent3" presStyleLbl="revTx" presStyleIdx="2" presStyleCnt="3">
        <dgm:presLayoutVars>
          <dgm:chMax val="1"/>
          <dgm:chPref val="1"/>
          <dgm:bulletEnabled val="1"/>
        </dgm:presLayoutVars>
      </dgm:prSet>
      <dgm:spPr/>
    </dgm:pt>
  </dgm:ptLst>
  <dgm:cxnLst>
    <dgm:cxn modelId="{0350DB1B-EDC0-47FD-A773-C2085B5599BD}" srcId="{17682D44-8D85-4FDA-9394-53EDD6FCC1C2}" destId="{A00177D6-0760-4C24-AD3C-9654EDB3B29F}" srcOrd="0" destOrd="0" parTransId="{83142464-F397-45F8-9341-DFAB55C76AF8}" sibTransId="{E113E5AE-6D28-46F4-AA0E-73114EC281DE}"/>
    <dgm:cxn modelId="{5AF92544-2FF6-47EE-B3CD-9AF6A03EAF80}" type="presOf" srcId="{17682D44-8D85-4FDA-9394-53EDD6FCC1C2}" destId="{24447625-65E7-4890-8527-3D4949402D3C}" srcOrd="0" destOrd="0" presId="urn:microsoft.com/office/officeart/2009/layout/CircleArrowProcess"/>
    <dgm:cxn modelId="{125D9268-0073-4650-9FFD-FE2A4F9EF546}" srcId="{17682D44-8D85-4FDA-9394-53EDD6FCC1C2}" destId="{8BC2EFE7-00CE-4B51-81A8-3F8632B3D8F0}" srcOrd="2" destOrd="0" parTransId="{24E9CAD4-FA64-4FFE-9C91-AFF4D23BABA3}" sibTransId="{AD8864E5-B14C-4EE6-A467-0E1209A38A6C}"/>
    <dgm:cxn modelId="{78D05B4D-9C20-482A-9E61-2AED4BACE850}" srcId="{17682D44-8D85-4FDA-9394-53EDD6FCC1C2}" destId="{A44BB471-E09B-43AC-865E-604769998322}" srcOrd="1" destOrd="0" parTransId="{8EE9F93D-1F4B-4208-9F45-E990BF569B72}" sibTransId="{B54534AB-6970-427C-8339-C566C2178552}"/>
    <dgm:cxn modelId="{0B118284-AFE4-4D8B-91C8-7B9380EDAC55}" type="presOf" srcId="{A44BB471-E09B-43AC-865E-604769998322}" destId="{23F02440-3B9A-44D2-A750-F601E7C52DCE}" srcOrd="0" destOrd="0" presId="urn:microsoft.com/office/officeart/2009/layout/CircleArrowProcess"/>
    <dgm:cxn modelId="{4BADE598-B30F-45EC-98F4-10D0DC4B0D10}" type="presOf" srcId="{8BC2EFE7-00CE-4B51-81A8-3F8632B3D8F0}" destId="{78D3219B-C57B-46B3-ABC0-03DC19AA1E5F}" srcOrd="0" destOrd="0" presId="urn:microsoft.com/office/officeart/2009/layout/CircleArrowProcess"/>
    <dgm:cxn modelId="{23CDAF9D-6977-42A9-957B-712B1176968B}" type="presOf" srcId="{A00177D6-0760-4C24-AD3C-9654EDB3B29F}" destId="{78278362-E9CF-4429-A050-E5026CA2F2D8}" srcOrd="0" destOrd="0" presId="urn:microsoft.com/office/officeart/2009/layout/CircleArrowProcess"/>
    <dgm:cxn modelId="{7A499E06-D027-455C-ABF1-5ADC8A484810}" type="presParOf" srcId="{24447625-65E7-4890-8527-3D4949402D3C}" destId="{499FF356-479B-496C-9840-5E8965BAEDF2}" srcOrd="0" destOrd="0" presId="urn:microsoft.com/office/officeart/2009/layout/CircleArrowProcess"/>
    <dgm:cxn modelId="{3E0DDC17-FEB1-4182-AF46-F781C2DD8B3E}" type="presParOf" srcId="{499FF356-479B-496C-9840-5E8965BAEDF2}" destId="{251B304F-1116-495A-B1EB-D39AF2F06270}" srcOrd="0" destOrd="0" presId="urn:microsoft.com/office/officeart/2009/layout/CircleArrowProcess"/>
    <dgm:cxn modelId="{CE254CEC-4440-4C08-B6FE-E778520ACD47}" type="presParOf" srcId="{24447625-65E7-4890-8527-3D4949402D3C}" destId="{78278362-E9CF-4429-A050-E5026CA2F2D8}" srcOrd="1" destOrd="0" presId="urn:microsoft.com/office/officeart/2009/layout/CircleArrowProcess"/>
    <dgm:cxn modelId="{B3F7AA44-429E-4999-93DF-01171F9CD241}" type="presParOf" srcId="{24447625-65E7-4890-8527-3D4949402D3C}" destId="{CC392CE8-ADCD-475C-9663-F7E2B61F96E9}" srcOrd="2" destOrd="0" presId="urn:microsoft.com/office/officeart/2009/layout/CircleArrowProcess"/>
    <dgm:cxn modelId="{6EC600C7-F710-48D7-90F3-42E4785E46C8}" type="presParOf" srcId="{CC392CE8-ADCD-475C-9663-F7E2B61F96E9}" destId="{6B8C9CBD-8BF7-40F1-BCFE-B63A65CA94AE}" srcOrd="0" destOrd="0" presId="urn:microsoft.com/office/officeart/2009/layout/CircleArrowProcess"/>
    <dgm:cxn modelId="{02203D62-FC3B-4418-B08A-682FE2BB12B8}" type="presParOf" srcId="{24447625-65E7-4890-8527-3D4949402D3C}" destId="{23F02440-3B9A-44D2-A750-F601E7C52DCE}" srcOrd="3" destOrd="0" presId="urn:microsoft.com/office/officeart/2009/layout/CircleArrowProcess"/>
    <dgm:cxn modelId="{BCB6B6EE-F125-48DD-87A8-7688C7D40160}" type="presParOf" srcId="{24447625-65E7-4890-8527-3D4949402D3C}" destId="{900555E2-8B51-40B5-A227-8A20705F2BD3}" srcOrd="4" destOrd="0" presId="urn:microsoft.com/office/officeart/2009/layout/CircleArrowProcess"/>
    <dgm:cxn modelId="{6EF81CB7-D1BA-4363-8522-E513F290BEF3}" type="presParOf" srcId="{900555E2-8B51-40B5-A227-8A20705F2BD3}" destId="{1E8E96B7-D46A-4F61-8021-270859B6A3B2}" srcOrd="0" destOrd="0" presId="urn:microsoft.com/office/officeart/2009/layout/CircleArrowProcess"/>
    <dgm:cxn modelId="{1CAFC2EE-30BB-4787-B59A-78DBA66A1792}" type="presParOf" srcId="{24447625-65E7-4890-8527-3D4949402D3C}" destId="{78D3219B-C57B-46B3-ABC0-03DC19AA1E5F}"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379D0-9B0E-2D44-8F7F-935996692B00}">
      <dsp:nvSpPr>
        <dsp:cNvPr id="0" name=""/>
        <dsp:cNvSpPr/>
      </dsp:nvSpPr>
      <dsp:spPr>
        <a:xfrm>
          <a:off x="0" y="196769"/>
          <a:ext cx="5916119" cy="33264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9157" tIns="229108" rIns="459157"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E1.1: Building Energy Audit</a:t>
          </a:r>
        </a:p>
        <a:p>
          <a:pPr marL="114300" lvl="1" indent="-114300" algn="l" defTabSz="622300">
            <a:lnSpc>
              <a:spcPct val="90000"/>
            </a:lnSpc>
            <a:spcBef>
              <a:spcPct val="0"/>
            </a:spcBef>
            <a:spcAft>
              <a:spcPct val="15000"/>
            </a:spcAft>
            <a:buChar char="•"/>
          </a:pPr>
          <a:r>
            <a:rPr lang="en-US" sz="1400" kern="1200" dirty="0"/>
            <a:t>E1.2: Commercial and Industrial Building Retro-commissioning</a:t>
          </a:r>
        </a:p>
        <a:p>
          <a:pPr marL="114300" lvl="1" indent="-114300" algn="l" defTabSz="622300">
            <a:lnSpc>
              <a:spcPct val="90000"/>
            </a:lnSpc>
            <a:spcBef>
              <a:spcPct val="0"/>
            </a:spcBef>
            <a:spcAft>
              <a:spcPct val="15000"/>
            </a:spcAft>
            <a:buChar char="•"/>
          </a:pPr>
          <a:r>
            <a:rPr lang="en-US" sz="1400" kern="1200" dirty="0"/>
            <a:t>E1.3: Energy Conservation Ordinance</a:t>
          </a:r>
        </a:p>
        <a:p>
          <a:pPr marL="114300" lvl="1" indent="-114300" algn="l" defTabSz="622300">
            <a:lnSpc>
              <a:spcPct val="90000"/>
            </a:lnSpc>
            <a:spcBef>
              <a:spcPct val="0"/>
            </a:spcBef>
            <a:spcAft>
              <a:spcPct val="15000"/>
            </a:spcAft>
            <a:buChar char="•"/>
          </a:pPr>
          <a:r>
            <a:rPr lang="en-US" sz="1400" kern="1200" dirty="0"/>
            <a:t>E1.4: Residential Solar Energy Development</a:t>
          </a:r>
        </a:p>
        <a:p>
          <a:pPr marL="114300" lvl="1" indent="-114300" algn="l" defTabSz="622300">
            <a:lnSpc>
              <a:spcPct val="90000"/>
            </a:lnSpc>
            <a:spcBef>
              <a:spcPct val="0"/>
            </a:spcBef>
            <a:spcAft>
              <a:spcPct val="15000"/>
            </a:spcAft>
            <a:buChar char="•"/>
          </a:pPr>
          <a:r>
            <a:rPr lang="en-US" sz="1400" kern="1200" dirty="0"/>
            <a:t>E1.5: Commercial Solar Energy Development</a:t>
          </a:r>
        </a:p>
        <a:p>
          <a:pPr marL="114300" lvl="1" indent="-114300" algn="l" defTabSz="622300">
            <a:lnSpc>
              <a:spcPct val="90000"/>
            </a:lnSpc>
            <a:spcBef>
              <a:spcPct val="0"/>
            </a:spcBef>
            <a:spcAft>
              <a:spcPct val="15000"/>
            </a:spcAft>
            <a:buChar char="•"/>
          </a:pPr>
          <a:r>
            <a:rPr lang="en-US" sz="1400" kern="1200" dirty="0"/>
            <a:t>E1.6: Residential Weatherization Assistance Program</a:t>
          </a:r>
        </a:p>
        <a:p>
          <a:pPr marL="114300" lvl="1" indent="-114300" algn="l" defTabSz="622300">
            <a:lnSpc>
              <a:spcPct val="90000"/>
            </a:lnSpc>
            <a:spcBef>
              <a:spcPct val="0"/>
            </a:spcBef>
            <a:spcAft>
              <a:spcPct val="15000"/>
            </a:spcAft>
            <a:buChar char="•"/>
          </a:pPr>
          <a:r>
            <a:rPr lang="en-US" sz="1400" kern="1200" dirty="0"/>
            <a:t>E1.7: Utility Assistance Program</a:t>
          </a:r>
        </a:p>
        <a:p>
          <a:pPr marL="114300" lvl="1" indent="-114300" algn="l" defTabSz="622300">
            <a:lnSpc>
              <a:spcPct val="90000"/>
            </a:lnSpc>
            <a:spcBef>
              <a:spcPct val="0"/>
            </a:spcBef>
            <a:spcAft>
              <a:spcPct val="15000"/>
            </a:spcAft>
            <a:buChar char="•"/>
          </a:pPr>
          <a:r>
            <a:rPr lang="en-US" sz="1400" kern="1200" dirty="0"/>
            <a:t>E1.8: Urban Heat Island Effect Mitigation</a:t>
          </a:r>
        </a:p>
        <a:p>
          <a:pPr marL="114300" lvl="1" indent="-114300" algn="l" defTabSz="622300">
            <a:lnSpc>
              <a:spcPct val="90000"/>
            </a:lnSpc>
            <a:spcBef>
              <a:spcPct val="0"/>
            </a:spcBef>
            <a:spcAft>
              <a:spcPct val="15000"/>
            </a:spcAft>
            <a:buChar char="•"/>
          </a:pPr>
          <a:r>
            <a:rPr lang="en-US" sz="1400" kern="1200" dirty="0"/>
            <a:t>E1.9: Grid Flexibility and Resilience</a:t>
          </a:r>
        </a:p>
        <a:p>
          <a:pPr marL="114300" lvl="1" indent="-114300" algn="l" defTabSz="622300">
            <a:lnSpc>
              <a:spcPct val="90000"/>
            </a:lnSpc>
            <a:spcBef>
              <a:spcPct val="0"/>
            </a:spcBef>
            <a:spcAft>
              <a:spcPct val="15000"/>
            </a:spcAft>
            <a:buChar char="•"/>
          </a:pPr>
          <a:r>
            <a:rPr lang="en-US" sz="1400" kern="1200" dirty="0"/>
            <a:t>E1.10: Grid Reliability</a:t>
          </a:r>
        </a:p>
        <a:p>
          <a:pPr marL="114300" lvl="1" indent="-114300" algn="l" defTabSz="622300">
            <a:lnSpc>
              <a:spcPct val="90000"/>
            </a:lnSpc>
            <a:spcBef>
              <a:spcPct val="0"/>
            </a:spcBef>
            <a:spcAft>
              <a:spcPct val="15000"/>
            </a:spcAft>
            <a:buChar char="•"/>
          </a:pPr>
          <a:r>
            <a:rPr lang="en-US" sz="1400" kern="1200" dirty="0"/>
            <a:t>E1.11: Energy Efficiency and Renewable Energy Education</a:t>
          </a:r>
        </a:p>
        <a:p>
          <a:pPr marL="114300" lvl="1" indent="-114300" algn="l" defTabSz="622300">
            <a:lnSpc>
              <a:spcPct val="90000"/>
            </a:lnSpc>
            <a:spcBef>
              <a:spcPct val="0"/>
            </a:spcBef>
            <a:spcAft>
              <a:spcPct val="15000"/>
            </a:spcAft>
            <a:buChar char="•"/>
          </a:pPr>
          <a:r>
            <a:rPr lang="en-US" sz="1400" kern="1200" dirty="0"/>
            <a:t>E1.12: Tree Planting</a:t>
          </a:r>
        </a:p>
        <a:p>
          <a:pPr marL="114300" lvl="1" indent="-114300" algn="l" defTabSz="622300">
            <a:lnSpc>
              <a:spcPct val="90000"/>
            </a:lnSpc>
            <a:spcBef>
              <a:spcPct val="0"/>
            </a:spcBef>
            <a:spcAft>
              <a:spcPct val="15000"/>
            </a:spcAft>
            <a:buChar char="•"/>
          </a:pPr>
          <a:r>
            <a:rPr lang="en-US" sz="1400" kern="1200" dirty="0"/>
            <a:t>E1.13: Equitable Planning and Policymaking Practices</a:t>
          </a:r>
        </a:p>
      </dsp:txBody>
      <dsp:txXfrm>
        <a:off x="0" y="196769"/>
        <a:ext cx="5916119" cy="3326400"/>
      </dsp:txXfrm>
    </dsp:sp>
    <dsp:sp modelId="{9DE33300-CF2E-7744-BE91-C1EA0231CA2F}">
      <dsp:nvSpPr>
        <dsp:cNvPr id="0" name=""/>
        <dsp:cNvSpPr/>
      </dsp:nvSpPr>
      <dsp:spPr>
        <a:xfrm>
          <a:off x="281651" y="26688"/>
          <a:ext cx="5633017" cy="338439"/>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6531" tIns="0" rIns="156531" bIns="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800" b="1" kern="1200" dirty="0"/>
            <a:t>Energy Goal 1: Mitigate Area Source Emissions</a:t>
          </a:r>
        </a:p>
      </dsp:txBody>
      <dsp:txXfrm>
        <a:off x="298172" y="43209"/>
        <a:ext cx="5599975" cy="305397"/>
      </dsp:txXfrm>
    </dsp:sp>
    <dsp:sp modelId="{8D3B80B6-D5FC-8E4F-B15D-617DF1CD6F48}">
      <dsp:nvSpPr>
        <dsp:cNvPr id="0" name=""/>
        <dsp:cNvSpPr/>
      </dsp:nvSpPr>
      <dsp:spPr>
        <a:xfrm>
          <a:off x="0" y="3750927"/>
          <a:ext cx="5916119" cy="987525"/>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9157" tIns="229108" rIns="459157"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E2.1: Sustainable Aviation Fuel Initiative</a:t>
          </a:r>
        </a:p>
        <a:p>
          <a:pPr marL="114300" lvl="1" indent="-114300" algn="l" defTabSz="622300">
            <a:lnSpc>
              <a:spcPct val="90000"/>
            </a:lnSpc>
            <a:spcBef>
              <a:spcPct val="0"/>
            </a:spcBef>
            <a:spcAft>
              <a:spcPct val="15000"/>
            </a:spcAft>
            <a:buChar char="•"/>
          </a:pPr>
          <a:r>
            <a:rPr lang="en-US" sz="1400" kern="1200" dirty="0"/>
            <a:t>E2.2: Methane &amp; Landfill Gas to Energy Projects</a:t>
          </a:r>
        </a:p>
        <a:p>
          <a:pPr marL="114300" lvl="1" indent="-114300" algn="l" defTabSz="622300">
            <a:lnSpc>
              <a:spcPct val="90000"/>
            </a:lnSpc>
            <a:spcBef>
              <a:spcPct val="0"/>
            </a:spcBef>
            <a:spcAft>
              <a:spcPct val="15000"/>
            </a:spcAft>
            <a:buChar char="•"/>
          </a:pPr>
          <a:r>
            <a:rPr lang="en-US" sz="1400" kern="1200" dirty="0"/>
            <a:t>E2.3: Limited Fossil Fuel Infrastructure and Carbon-Free Economy</a:t>
          </a:r>
        </a:p>
      </dsp:txBody>
      <dsp:txXfrm>
        <a:off x="0" y="3750927"/>
        <a:ext cx="5916119" cy="987525"/>
      </dsp:txXfrm>
    </dsp:sp>
    <dsp:sp modelId="{7264710B-878C-5D47-9399-964542E88B7E}">
      <dsp:nvSpPr>
        <dsp:cNvPr id="0" name=""/>
        <dsp:cNvSpPr/>
      </dsp:nvSpPr>
      <dsp:spPr>
        <a:xfrm>
          <a:off x="281651" y="3588567"/>
          <a:ext cx="5633017" cy="324720"/>
        </a:xfrm>
        <a:prstGeom prst="roundRect">
          <a:avLst/>
        </a:prstGeom>
        <a:solidFill>
          <a:schemeClr val="accent5">
            <a:hueOff val="-616256"/>
            <a:satOff val="-6307"/>
            <a:lumOff val="274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6531" tIns="0" rIns="156531" bIns="0" numCol="1" spcCol="1270" anchor="ctr" anchorCtr="0">
          <a:noAutofit/>
        </a:bodyPr>
        <a:lstStyle/>
        <a:p>
          <a:pPr marL="0" lvl="0" indent="0" algn="l" defTabSz="800100">
            <a:lnSpc>
              <a:spcPct val="90000"/>
            </a:lnSpc>
            <a:spcBef>
              <a:spcPct val="0"/>
            </a:spcBef>
            <a:spcAft>
              <a:spcPct val="35000"/>
            </a:spcAft>
            <a:buNone/>
          </a:pPr>
          <a:r>
            <a:rPr lang="en-US" sz="1800" b="1" kern="1200" dirty="0"/>
            <a:t>Energy Goal 2: Mitigate Oil &amp; Gas Emissions</a:t>
          </a:r>
        </a:p>
      </dsp:txBody>
      <dsp:txXfrm>
        <a:off x="297503" y="3604419"/>
        <a:ext cx="5601313" cy="293016"/>
      </dsp:txXfrm>
    </dsp:sp>
    <dsp:sp modelId="{60EBC5E0-9F9A-BC40-BEDA-33BC178BE049}">
      <dsp:nvSpPr>
        <dsp:cNvPr id="0" name=""/>
        <dsp:cNvSpPr/>
      </dsp:nvSpPr>
      <dsp:spPr>
        <a:xfrm>
          <a:off x="0" y="4960212"/>
          <a:ext cx="5916119" cy="18711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9157" tIns="229108" rIns="459157"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E3.1: Group Energy Switch &amp; Demand Response Program</a:t>
          </a:r>
        </a:p>
        <a:p>
          <a:pPr marL="114300" lvl="1" indent="-114300" algn="l" defTabSz="622300">
            <a:lnSpc>
              <a:spcPct val="90000"/>
            </a:lnSpc>
            <a:spcBef>
              <a:spcPct val="0"/>
            </a:spcBef>
            <a:spcAft>
              <a:spcPct val="15000"/>
            </a:spcAft>
            <a:buChar char="•"/>
          </a:pPr>
          <a:r>
            <a:rPr lang="en-US" sz="1400" kern="1200" dirty="0"/>
            <a:t>E3.2: Renewable Energy Credits</a:t>
          </a:r>
        </a:p>
        <a:p>
          <a:pPr marL="114300" lvl="1" indent="-114300" algn="l" defTabSz="622300">
            <a:lnSpc>
              <a:spcPct val="90000"/>
            </a:lnSpc>
            <a:spcBef>
              <a:spcPct val="0"/>
            </a:spcBef>
            <a:spcAft>
              <a:spcPct val="15000"/>
            </a:spcAft>
            <a:buChar char="•"/>
          </a:pPr>
          <a:r>
            <a:rPr lang="en-US" sz="1400" kern="1200" dirty="0"/>
            <a:t>E3.3: Renewable Energy Infrastructure</a:t>
          </a:r>
        </a:p>
        <a:p>
          <a:pPr marL="114300" lvl="1" indent="-114300" algn="l" defTabSz="622300">
            <a:lnSpc>
              <a:spcPct val="90000"/>
            </a:lnSpc>
            <a:spcBef>
              <a:spcPct val="0"/>
            </a:spcBef>
            <a:spcAft>
              <a:spcPct val="15000"/>
            </a:spcAft>
            <a:buChar char="•"/>
          </a:pPr>
          <a:r>
            <a:rPr lang="en-US" sz="1400" kern="1200" dirty="0"/>
            <a:t>E3.4: Renewable Energy Policy Development</a:t>
          </a:r>
        </a:p>
        <a:p>
          <a:pPr marL="114300" lvl="1" indent="-114300" algn="l" defTabSz="622300">
            <a:lnSpc>
              <a:spcPct val="90000"/>
            </a:lnSpc>
            <a:spcBef>
              <a:spcPct val="0"/>
            </a:spcBef>
            <a:spcAft>
              <a:spcPct val="15000"/>
            </a:spcAft>
            <a:buChar char="•"/>
          </a:pPr>
          <a:r>
            <a:rPr lang="en-US" sz="1400" kern="1200" dirty="0"/>
            <a:t>E3.5: Air quality Data and Permitting Accessibility</a:t>
          </a:r>
        </a:p>
        <a:p>
          <a:pPr marL="114300" lvl="1" indent="-114300" algn="l" defTabSz="622300">
            <a:lnSpc>
              <a:spcPct val="90000"/>
            </a:lnSpc>
            <a:spcBef>
              <a:spcPct val="0"/>
            </a:spcBef>
            <a:spcAft>
              <a:spcPct val="15000"/>
            </a:spcAft>
            <a:buChar char="•"/>
          </a:pPr>
          <a:r>
            <a:rPr lang="en-US" sz="1400" kern="1200" dirty="0"/>
            <a:t>E3.6: Zip Code Emission Cap with Buffer Zones and Industrial Polluter Relocation Amortization</a:t>
          </a:r>
        </a:p>
      </dsp:txBody>
      <dsp:txXfrm>
        <a:off x="0" y="4960212"/>
        <a:ext cx="5916119" cy="1871100"/>
      </dsp:txXfrm>
    </dsp:sp>
    <dsp:sp modelId="{D361A57D-8CE7-E64B-B07C-1CB753756B1D}">
      <dsp:nvSpPr>
        <dsp:cNvPr id="0" name=""/>
        <dsp:cNvSpPr/>
      </dsp:nvSpPr>
      <dsp:spPr>
        <a:xfrm>
          <a:off x="281651" y="4797852"/>
          <a:ext cx="5633017" cy="324720"/>
        </a:xfrm>
        <a:prstGeom prst="roundRect">
          <a:avLst/>
        </a:prstGeom>
        <a:solidFill>
          <a:schemeClr val="accent5">
            <a:hueOff val="-1232511"/>
            <a:satOff val="-12614"/>
            <a:lumOff val="549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6531" tIns="0" rIns="156531" bIns="0" numCol="1" spcCol="1270" anchor="ctr" anchorCtr="0">
          <a:noAutofit/>
        </a:bodyPr>
        <a:lstStyle/>
        <a:p>
          <a:pPr marL="0" lvl="0" indent="0" algn="l" defTabSz="800100">
            <a:lnSpc>
              <a:spcPct val="90000"/>
            </a:lnSpc>
            <a:spcBef>
              <a:spcPct val="0"/>
            </a:spcBef>
            <a:spcAft>
              <a:spcPct val="35000"/>
            </a:spcAft>
            <a:buNone/>
          </a:pPr>
          <a:r>
            <a:rPr lang="en-US" sz="1800" b="1" kern="1200" dirty="0"/>
            <a:t>Energy Goal 3: Mitigate Point Source Emissions</a:t>
          </a:r>
        </a:p>
      </dsp:txBody>
      <dsp:txXfrm>
        <a:off x="297503" y="4813704"/>
        <a:ext cx="5601313" cy="2930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5BBC3B-ACA6-2547-A7AA-1B738560DCCF}">
      <dsp:nvSpPr>
        <dsp:cNvPr id="0" name=""/>
        <dsp:cNvSpPr/>
      </dsp:nvSpPr>
      <dsp:spPr>
        <a:xfrm>
          <a:off x="0" y="371078"/>
          <a:ext cx="5680939" cy="218295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40904" tIns="437388" rIns="440904"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E4.1: Ground Support Equipment Electrification</a:t>
          </a:r>
        </a:p>
        <a:p>
          <a:pPr marL="228600" lvl="1" indent="-228600" algn="l" defTabSz="933450">
            <a:lnSpc>
              <a:spcPct val="90000"/>
            </a:lnSpc>
            <a:spcBef>
              <a:spcPct val="0"/>
            </a:spcBef>
            <a:spcAft>
              <a:spcPct val="15000"/>
            </a:spcAft>
            <a:buChar char="•"/>
          </a:pPr>
          <a:r>
            <a:rPr lang="en-US" sz="2100" kern="1200" dirty="0"/>
            <a:t>E4.2: Electric Vehicle Charging Stations</a:t>
          </a:r>
        </a:p>
        <a:p>
          <a:pPr marL="228600" lvl="1" indent="-228600" algn="l" defTabSz="933450">
            <a:lnSpc>
              <a:spcPct val="90000"/>
            </a:lnSpc>
            <a:spcBef>
              <a:spcPct val="0"/>
            </a:spcBef>
            <a:spcAft>
              <a:spcPct val="15000"/>
            </a:spcAft>
            <a:buChar char="•"/>
          </a:pPr>
          <a:r>
            <a:rPr lang="en-US" sz="2100" kern="1200" dirty="0"/>
            <a:t>E4.3: Sustainable and Equitable Pedestrian Infrastructure</a:t>
          </a:r>
        </a:p>
      </dsp:txBody>
      <dsp:txXfrm>
        <a:off x="0" y="371078"/>
        <a:ext cx="5680939" cy="2182950"/>
      </dsp:txXfrm>
    </dsp:sp>
    <dsp:sp modelId="{2DEDD8A1-9CDB-9C41-9FD7-E4D3C5A1F7FD}">
      <dsp:nvSpPr>
        <dsp:cNvPr id="0" name=""/>
        <dsp:cNvSpPr/>
      </dsp:nvSpPr>
      <dsp:spPr>
        <a:xfrm>
          <a:off x="270454" y="91129"/>
          <a:ext cx="5409092" cy="589909"/>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0308" tIns="0" rIns="150308" bIns="0" numCol="1" spcCol="1270" anchor="ctr" anchorCtr="0">
          <a:noAutofit/>
        </a:bodyPr>
        <a:lstStyle/>
        <a:p>
          <a:pPr marL="0" lvl="0" indent="0" algn="l" defTabSz="800100">
            <a:lnSpc>
              <a:spcPct val="90000"/>
            </a:lnSpc>
            <a:spcBef>
              <a:spcPct val="0"/>
            </a:spcBef>
            <a:spcAft>
              <a:spcPct val="35000"/>
            </a:spcAft>
            <a:buNone/>
          </a:pPr>
          <a:r>
            <a:rPr lang="en-US" sz="1800" b="1" kern="1200" dirty="0"/>
            <a:t>Energy Goal 4: Mitigate Non-road Emission Sources</a:t>
          </a:r>
        </a:p>
      </dsp:txBody>
      <dsp:txXfrm>
        <a:off x="299251" y="119926"/>
        <a:ext cx="5351498" cy="532315"/>
      </dsp:txXfrm>
    </dsp:sp>
    <dsp:sp modelId="{E7D47CBB-83F5-E640-906C-D6DE8722B59A}">
      <dsp:nvSpPr>
        <dsp:cNvPr id="0" name=""/>
        <dsp:cNvSpPr/>
      </dsp:nvSpPr>
      <dsp:spPr>
        <a:xfrm>
          <a:off x="0" y="2823003"/>
          <a:ext cx="5680939" cy="1521449"/>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40904" tIns="437388" rIns="440904"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E5.1: Fleet Decarbonization Transition</a:t>
          </a:r>
        </a:p>
        <a:p>
          <a:pPr marL="228600" lvl="1" indent="-228600" algn="l" defTabSz="933450">
            <a:lnSpc>
              <a:spcPct val="90000"/>
            </a:lnSpc>
            <a:spcBef>
              <a:spcPct val="0"/>
            </a:spcBef>
            <a:spcAft>
              <a:spcPct val="15000"/>
            </a:spcAft>
            <a:buChar char="•"/>
          </a:pPr>
          <a:r>
            <a:rPr lang="en-US" sz="2100" kern="1200" dirty="0"/>
            <a:t>E5.2: Single Occupancy Vehicle Trip Reduction</a:t>
          </a:r>
        </a:p>
      </dsp:txBody>
      <dsp:txXfrm>
        <a:off x="0" y="2823003"/>
        <a:ext cx="5680939" cy="1521449"/>
      </dsp:txXfrm>
    </dsp:sp>
    <dsp:sp modelId="{2DC50E48-336C-B846-BC37-001D843C1035}">
      <dsp:nvSpPr>
        <dsp:cNvPr id="0" name=""/>
        <dsp:cNvSpPr/>
      </dsp:nvSpPr>
      <dsp:spPr>
        <a:xfrm>
          <a:off x="270454" y="2667428"/>
          <a:ext cx="5409092" cy="465535"/>
        </a:xfrm>
        <a:prstGeom prst="roundRect">
          <a:avLst/>
        </a:prstGeom>
        <a:solidFill>
          <a:schemeClr val="accent5">
            <a:hueOff val="-616256"/>
            <a:satOff val="-6307"/>
            <a:lumOff val="274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0308" tIns="0" rIns="150308" bIns="0" numCol="1" spcCol="1270" anchor="ctr" anchorCtr="0">
          <a:noAutofit/>
        </a:bodyPr>
        <a:lstStyle/>
        <a:p>
          <a:pPr marL="0" lvl="0" indent="0" algn="l" defTabSz="800100">
            <a:lnSpc>
              <a:spcPct val="90000"/>
            </a:lnSpc>
            <a:spcBef>
              <a:spcPct val="0"/>
            </a:spcBef>
            <a:spcAft>
              <a:spcPct val="35000"/>
            </a:spcAft>
            <a:buNone/>
          </a:pPr>
          <a:r>
            <a:rPr lang="en-US" sz="1800" b="1" kern="1200" dirty="0"/>
            <a:t>Energy Goal 5: Mitigate On-road Emission Sources</a:t>
          </a:r>
        </a:p>
      </dsp:txBody>
      <dsp:txXfrm>
        <a:off x="293180" y="2690154"/>
        <a:ext cx="5363640" cy="420083"/>
      </dsp:txXfrm>
    </dsp:sp>
    <dsp:sp modelId="{18A91D94-BD7C-684C-9FA0-3590FD0FA50D}">
      <dsp:nvSpPr>
        <dsp:cNvPr id="0" name=""/>
        <dsp:cNvSpPr/>
      </dsp:nvSpPr>
      <dsp:spPr>
        <a:xfrm>
          <a:off x="0" y="4583920"/>
          <a:ext cx="5680939" cy="218295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40904" tIns="437388" rIns="440904"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E6.1: Waste to Energy Generation</a:t>
          </a:r>
        </a:p>
        <a:p>
          <a:pPr marL="228600" lvl="1" indent="-228600" algn="l" defTabSz="933450">
            <a:lnSpc>
              <a:spcPct val="90000"/>
            </a:lnSpc>
            <a:spcBef>
              <a:spcPct val="0"/>
            </a:spcBef>
            <a:spcAft>
              <a:spcPct val="15000"/>
            </a:spcAft>
            <a:buChar char="•"/>
          </a:pPr>
          <a:r>
            <a:rPr lang="en-US" sz="2100" kern="1200" dirty="0"/>
            <a:t>E6.2: Environmentally Conscious Building Development &amp; Green Infrastructure</a:t>
          </a:r>
        </a:p>
        <a:p>
          <a:pPr marL="228600" lvl="1" indent="-228600" algn="l" defTabSz="933450">
            <a:lnSpc>
              <a:spcPct val="90000"/>
            </a:lnSpc>
            <a:spcBef>
              <a:spcPct val="0"/>
            </a:spcBef>
            <a:spcAft>
              <a:spcPct val="15000"/>
            </a:spcAft>
            <a:buChar char="•"/>
          </a:pPr>
          <a:r>
            <a:rPr lang="en-US" sz="2100" kern="1200" dirty="0"/>
            <a:t>E6.3: Public and Private Greenspace Development</a:t>
          </a:r>
        </a:p>
      </dsp:txBody>
      <dsp:txXfrm>
        <a:off x="0" y="4583920"/>
        <a:ext cx="5680939" cy="2182950"/>
      </dsp:txXfrm>
    </dsp:sp>
    <dsp:sp modelId="{9FA004C0-28FA-E648-AC2D-221EEBD41365}">
      <dsp:nvSpPr>
        <dsp:cNvPr id="0" name=""/>
        <dsp:cNvSpPr/>
      </dsp:nvSpPr>
      <dsp:spPr>
        <a:xfrm>
          <a:off x="270454" y="4457853"/>
          <a:ext cx="5409092" cy="436026"/>
        </a:xfrm>
        <a:prstGeom prst="roundRect">
          <a:avLst/>
        </a:prstGeom>
        <a:solidFill>
          <a:schemeClr val="accent5">
            <a:hueOff val="-1232511"/>
            <a:satOff val="-12614"/>
            <a:lumOff val="549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0308" tIns="0" rIns="150308" bIns="0" numCol="1" spcCol="1270" anchor="ctr" anchorCtr="0">
          <a:noAutofit/>
        </a:bodyPr>
        <a:lstStyle/>
        <a:p>
          <a:pPr marL="0" lvl="0" indent="0" algn="l" defTabSz="800100">
            <a:lnSpc>
              <a:spcPct val="90000"/>
            </a:lnSpc>
            <a:spcBef>
              <a:spcPct val="0"/>
            </a:spcBef>
            <a:spcAft>
              <a:spcPct val="35000"/>
            </a:spcAft>
            <a:buNone/>
          </a:pPr>
          <a:r>
            <a:rPr lang="en-US" sz="1800" b="1" kern="1200" dirty="0"/>
            <a:t>Energy Goal 6: Mitigate Biogenic Emission Sources</a:t>
          </a:r>
        </a:p>
      </dsp:txBody>
      <dsp:txXfrm>
        <a:off x="291739" y="4479138"/>
        <a:ext cx="5366522" cy="3934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B304F-1116-495A-B1EB-D39AF2F06270}">
      <dsp:nvSpPr>
        <dsp:cNvPr id="0" name=""/>
        <dsp:cNvSpPr/>
      </dsp:nvSpPr>
      <dsp:spPr>
        <a:xfrm>
          <a:off x="4277161" y="-112673"/>
          <a:ext cx="2763884" cy="2764304"/>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278362-E9CF-4429-A050-E5026CA2F2D8}">
      <dsp:nvSpPr>
        <dsp:cNvPr id="0" name=""/>
        <dsp:cNvSpPr/>
      </dsp:nvSpPr>
      <dsp:spPr>
        <a:xfrm>
          <a:off x="3825136" y="997997"/>
          <a:ext cx="1535837" cy="767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endParaRPr lang="en-US" sz="4400" kern="1200" dirty="0">
            <a:solidFill>
              <a:schemeClr val="bg1"/>
            </a:solidFill>
          </a:endParaRPr>
        </a:p>
      </dsp:txBody>
      <dsp:txXfrm>
        <a:off x="3825136" y="997997"/>
        <a:ext cx="1535837" cy="767734"/>
      </dsp:txXfrm>
    </dsp:sp>
    <dsp:sp modelId="{6B8C9CBD-8BF7-40F1-BCFE-B63A65CA94AE}">
      <dsp:nvSpPr>
        <dsp:cNvPr id="0" name=""/>
        <dsp:cNvSpPr/>
      </dsp:nvSpPr>
      <dsp:spPr>
        <a:xfrm>
          <a:off x="3419372" y="1588298"/>
          <a:ext cx="2763884" cy="2764304"/>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F02440-3B9A-44D2-A750-F601E7C52DCE}">
      <dsp:nvSpPr>
        <dsp:cNvPr id="0" name=""/>
        <dsp:cNvSpPr/>
      </dsp:nvSpPr>
      <dsp:spPr>
        <a:xfrm>
          <a:off x="3060591" y="2595483"/>
          <a:ext cx="1535837" cy="767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endParaRPr lang="en-US" sz="4400" kern="1200" dirty="0">
            <a:solidFill>
              <a:schemeClr val="bg1"/>
            </a:solidFill>
          </a:endParaRPr>
        </a:p>
      </dsp:txBody>
      <dsp:txXfrm>
        <a:off x="3060591" y="2595483"/>
        <a:ext cx="1535837" cy="767734"/>
      </dsp:txXfrm>
    </dsp:sp>
    <dsp:sp modelId="{1E8E96B7-D46A-4F61-8021-270859B6A3B2}">
      <dsp:nvSpPr>
        <dsp:cNvPr id="0" name=""/>
        <dsp:cNvSpPr/>
      </dsp:nvSpPr>
      <dsp:spPr>
        <a:xfrm>
          <a:off x="4384079" y="3366663"/>
          <a:ext cx="2374604" cy="2375556"/>
        </a:xfrm>
        <a:prstGeom prst="blockArc">
          <a:avLst>
            <a:gd name="adj1" fmla="val 13500000"/>
            <a:gd name="adj2" fmla="val 10800000"/>
            <a:gd name="adj3" fmla="val 127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D3219B-C57B-46B3-ABC0-03DC19AA1E5F}">
      <dsp:nvSpPr>
        <dsp:cNvPr id="0" name=""/>
        <dsp:cNvSpPr/>
      </dsp:nvSpPr>
      <dsp:spPr>
        <a:xfrm>
          <a:off x="3828769" y="4195265"/>
          <a:ext cx="1535837" cy="767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endParaRPr lang="en-US" sz="4400" kern="1200">
            <a:solidFill>
              <a:schemeClr val="bg1"/>
            </a:solidFill>
          </a:endParaRPr>
        </a:p>
      </dsp:txBody>
      <dsp:txXfrm>
        <a:off x="3828769" y="4195265"/>
        <a:ext cx="1535837" cy="76773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9B2C53-E861-0346-A741-43785209B537}" type="datetimeFigureOut">
              <a:rPr lang="en-US" smtClean="0"/>
              <a:t>10/14/2021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15BE31-F3DE-6447-AEF5-C898801A7955}" type="slidenum">
              <a:rPr lang="en-US" smtClean="0"/>
              <a:t>‹#›</a:t>
            </a:fld>
            <a:endParaRPr lang="en-US"/>
          </a:p>
        </p:txBody>
      </p:sp>
    </p:spTree>
    <p:extLst>
      <p:ext uri="{BB962C8B-B14F-4D97-AF65-F5344CB8AC3E}">
        <p14:creationId xmlns:p14="http://schemas.microsoft.com/office/powerpoint/2010/main" val="45846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15BE31-F3DE-6447-AEF5-C898801A7955}" type="slidenum">
              <a:rPr lang="en-US" smtClean="0"/>
              <a:t>2</a:t>
            </a:fld>
            <a:endParaRPr lang="en-US"/>
          </a:p>
        </p:txBody>
      </p:sp>
    </p:spTree>
    <p:extLst>
      <p:ext uri="{BB962C8B-B14F-4D97-AF65-F5344CB8AC3E}">
        <p14:creationId xmlns:p14="http://schemas.microsoft.com/office/powerpoint/2010/main" val="1407392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15BE31-F3DE-6447-AEF5-C898801A7955}" type="slidenum">
              <a:rPr lang="en-US" smtClean="0"/>
              <a:t>11</a:t>
            </a:fld>
            <a:endParaRPr lang="en-US"/>
          </a:p>
        </p:txBody>
      </p:sp>
    </p:spTree>
    <p:extLst>
      <p:ext uri="{BB962C8B-B14F-4D97-AF65-F5344CB8AC3E}">
        <p14:creationId xmlns:p14="http://schemas.microsoft.com/office/powerpoint/2010/main" val="3539234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top two communities that are the most overburdened in the region are also within 3 miles of a superfund site</a:t>
            </a:r>
          </a:p>
        </p:txBody>
      </p:sp>
      <p:sp>
        <p:nvSpPr>
          <p:cNvPr id="4" name="Slide Number Placeholder 3"/>
          <p:cNvSpPr>
            <a:spLocks noGrp="1"/>
          </p:cNvSpPr>
          <p:nvPr>
            <p:ph type="sldNum" sz="quarter" idx="5"/>
          </p:nvPr>
        </p:nvSpPr>
        <p:spPr/>
        <p:txBody>
          <a:bodyPr/>
          <a:lstStyle/>
          <a:p>
            <a:fld id="{C315BE31-F3DE-6447-AEF5-C898801A7955}" type="slidenum">
              <a:rPr lang="en-US" smtClean="0"/>
              <a:t>14</a:t>
            </a:fld>
            <a:endParaRPr lang="en-US"/>
          </a:p>
        </p:txBody>
      </p:sp>
    </p:spTree>
    <p:extLst>
      <p:ext uri="{BB962C8B-B14F-4D97-AF65-F5344CB8AC3E}">
        <p14:creationId xmlns:p14="http://schemas.microsoft.com/office/powerpoint/2010/main" val="3432377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0" i="0" u="none" strike="noStrike" kern="1200" dirty="0">
                <a:solidFill>
                  <a:schemeClr val="tx1"/>
                </a:solidFill>
                <a:effectLst/>
                <a:latin typeface="+mn-lt"/>
                <a:ea typeface="+mn-ea"/>
                <a:cs typeface="+mn-cs"/>
              </a:rPr>
              <a:t>As a result of these analyses, we are hoping to establish a partnership with a local Historically Black College/University (HBCU), to partner with outreach and engagement to these communities. </a:t>
            </a:r>
          </a:p>
          <a:p>
            <a:pPr marL="0" lvl="0" indent="0" algn="l" rtl="0">
              <a:spcBef>
                <a:spcPts val="0"/>
              </a:spcBef>
              <a:spcAft>
                <a:spcPts val="0"/>
              </a:spcAft>
              <a:buNone/>
            </a:pPr>
            <a:endParaRPr lang="en-US" sz="1200" b="0" i="0" u="none" strike="noStrike" kern="1200" dirty="0">
              <a:solidFill>
                <a:schemeClr val="tx1"/>
              </a:solidFill>
              <a:effectLst/>
              <a:latin typeface="+mn-lt"/>
              <a:ea typeface="+mn-ea"/>
              <a:cs typeface="+mn-cs"/>
            </a:endParaRPr>
          </a:p>
          <a:p>
            <a:pPr marL="0" lvl="0" indent="0" algn="l" rtl="0">
              <a:spcBef>
                <a:spcPts val="0"/>
              </a:spcBef>
              <a:spcAft>
                <a:spcPts val="0"/>
              </a:spcAft>
              <a:buNone/>
            </a:pPr>
            <a:r>
              <a:rPr lang="en-US" sz="1200" b="0" i="0" u="none" strike="noStrike" kern="1200" dirty="0">
                <a:solidFill>
                  <a:schemeClr val="tx1"/>
                </a:solidFill>
                <a:effectLst/>
                <a:latin typeface="+mn-lt"/>
                <a:ea typeface="+mn-ea"/>
                <a:cs typeface="+mn-cs"/>
              </a:rPr>
              <a:t>Once that pipeline for engagement is established, we were hoping to hold public town halls that will promote open dialogue about each main topic of the toolkit to create an opportunity for community members to share relevant experiences and perspectives from their community. </a:t>
            </a:r>
          </a:p>
          <a:p>
            <a:pPr marL="0" lvl="0" indent="0" algn="l" rtl="0">
              <a:spcBef>
                <a:spcPts val="0"/>
              </a:spcBef>
              <a:spcAft>
                <a:spcPts val="0"/>
              </a:spcAft>
              <a:buNone/>
            </a:pPr>
            <a:endParaRPr lang="en-US" sz="1200" b="0" i="0" u="none" strike="noStrike" kern="1200" dirty="0">
              <a:solidFill>
                <a:schemeClr val="tx1"/>
              </a:solidFill>
              <a:effectLst/>
              <a:latin typeface="+mn-lt"/>
              <a:ea typeface="+mn-ea"/>
              <a:cs typeface="+mn-cs"/>
            </a:endParaRPr>
          </a:p>
          <a:p>
            <a:pPr marL="0" lvl="0" indent="0" algn="l" rtl="0">
              <a:spcBef>
                <a:spcPts val="0"/>
              </a:spcBef>
              <a:spcAft>
                <a:spcPts val="0"/>
              </a:spcAft>
              <a:buNone/>
            </a:pPr>
            <a:r>
              <a:rPr lang="en-US" sz="1200" b="0" i="0" u="none" strike="noStrike" kern="1200" dirty="0">
                <a:solidFill>
                  <a:schemeClr val="tx1"/>
                </a:solidFill>
                <a:effectLst/>
                <a:latin typeface="+mn-lt"/>
                <a:ea typeface="+mn-ea"/>
                <a:cs typeface="+mn-cs"/>
              </a:rPr>
              <a:t>After this open dialogue, community members will review a draft section of the GHG Emission Reduction toolkit and complete surveys about their relevant experiences. </a:t>
            </a:r>
          </a:p>
          <a:p>
            <a:pPr marL="0" lvl="0" indent="0" algn="l" rtl="0">
              <a:spcBef>
                <a:spcPts val="0"/>
              </a:spcBef>
              <a:spcAft>
                <a:spcPts val="0"/>
              </a:spcAft>
              <a:buNone/>
            </a:pPr>
            <a:endParaRPr lang="en-US" sz="1200" b="0" i="0" u="none" strike="noStrike" kern="1200" dirty="0">
              <a:solidFill>
                <a:schemeClr val="tx1"/>
              </a:solidFill>
              <a:effectLst/>
              <a:latin typeface="+mn-lt"/>
              <a:ea typeface="+mn-ea"/>
              <a:cs typeface="+mn-cs"/>
            </a:endParaRPr>
          </a:p>
          <a:p>
            <a:pPr marL="0" lvl="0" indent="0" algn="l" rtl="0">
              <a:spcBef>
                <a:spcPts val="0"/>
              </a:spcBef>
              <a:spcAft>
                <a:spcPts val="0"/>
              </a:spcAft>
              <a:buNone/>
            </a:pPr>
            <a:r>
              <a:rPr lang="en-US" sz="1200" b="0" i="0" u="none" strike="noStrike" kern="1200" dirty="0">
                <a:solidFill>
                  <a:schemeClr val="tx1"/>
                </a:solidFill>
                <a:effectLst/>
                <a:latin typeface="+mn-lt"/>
                <a:ea typeface="+mn-ea"/>
                <a:cs typeface="+mn-cs"/>
              </a:rPr>
              <a:t>This overall public engagement and review process is crucial to developing a robust final project that does not contribute to disparities and equitably addresses the needs of overburdened populations. And once this pipeline to overburdened communities is established, it will be translated to other existing and future health equity projects to secure its influence in policies and programming to address socio-economic and health disparities in the Dallas-Fort Worth region. </a:t>
            </a:r>
            <a:endParaRPr lang="en-US" dirty="0"/>
          </a:p>
        </p:txBody>
      </p:sp>
      <p:sp>
        <p:nvSpPr>
          <p:cNvPr id="4" name="Slide Number Placeholder 3"/>
          <p:cNvSpPr>
            <a:spLocks noGrp="1"/>
          </p:cNvSpPr>
          <p:nvPr>
            <p:ph type="sldNum" sz="quarter" idx="5"/>
          </p:nvPr>
        </p:nvSpPr>
        <p:spPr/>
        <p:txBody>
          <a:bodyPr/>
          <a:lstStyle/>
          <a:p>
            <a:fld id="{C315BE31-F3DE-6447-AEF5-C898801A7955}" type="slidenum">
              <a:rPr lang="en-US" smtClean="0"/>
              <a:t>15</a:t>
            </a:fld>
            <a:endParaRPr lang="en-US"/>
          </a:p>
        </p:txBody>
      </p:sp>
    </p:spTree>
    <p:extLst>
      <p:ext uri="{BB962C8B-B14F-4D97-AF65-F5344CB8AC3E}">
        <p14:creationId xmlns:p14="http://schemas.microsoft.com/office/powerpoint/2010/main" val="2738599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the equity analyses just mentioned as the foundation of the toolkit, now I will be discussing how I took those insights to generate equitable energy related strategies for the GHG Emission Reduction Toolkit</a:t>
            </a:r>
          </a:p>
          <a:p>
            <a:endParaRPr lang="en-US" dirty="0"/>
          </a:p>
        </p:txBody>
      </p:sp>
      <p:sp>
        <p:nvSpPr>
          <p:cNvPr id="4" name="Slide Number Placeholder 3"/>
          <p:cNvSpPr>
            <a:spLocks noGrp="1"/>
          </p:cNvSpPr>
          <p:nvPr>
            <p:ph type="sldNum" sz="quarter" idx="5"/>
          </p:nvPr>
        </p:nvSpPr>
        <p:spPr/>
        <p:txBody>
          <a:bodyPr/>
          <a:lstStyle/>
          <a:p>
            <a:fld id="{C315BE31-F3DE-6447-AEF5-C898801A7955}" type="slidenum">
              <a:rPr lang="en-US" smtClean="0"/>
              <a:t>16</a:t>
            </a:fld>
            <a:endParaRPr lang="en-US"/>
          </a:p>
        </p:txBody>
      </p:sp>
    </p:spTree>
    <p:extLst>
      <p:ext uri="{BB962C8B-B14F-4D97-AF65-F5344CB8AC3E}">
        <p14:creationId xmlns:p14="http://schemas.microsoft.com/office/powerpoint/2010/main" val="2158910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8d86ff3bbe_0_1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8d86ff3bbe_0_1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Researched 33 municipalities within the NCTCOG jurisdiction of very diverse sizes all looking for energy related strategies they implemented in their region</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looked at several outside cities, regional council of governments, and non-governmental organizations. At the end of this research, which took an entire month to complete, 350 energy related strategies were compiled</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041462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After compiling all these strategies, each strategy was placed into several buckets that represent the pollution source the strategy would remedy. These are area source, oil and gas specific area sources, point source, non-road, on-road, and biogenic emission. </a:t>
            </a:r>
          </a:p>
          <a:p>
            <a:pPr marL="0" lvl="0" indent="0" algn="l" rtl="0">
              <a:spcBef>
                <a:spcPts val="0"/>
              </a:spcBef>
              <a:spcAft>
                <a:spcPts val="0"/>
              </a:spcAft>
              <a:buNone/>
            </a:pPr>
            <a:endParaRPr lang="en-US" dirty="0"/>
          </a:p>
          <a:p>
            <a:r>
              <a:rPr lang="en-US" sz="1200" b="0" i="0" u="none" strike="noStrike" kern="1200" dirty="0">
                <a:solidFill>
                  <a:schemeClr val="tx1"/>
                </a:solidFill>
                <a:effectLst/>
                <a:latin typeface="+mn-lt"/>
                <a:ea typeface="+mn-ea"/>
                <a:cs typeface="+mn-cs"/>
              </a:rPr>
              <a:t>These pollution sources are being targeted for GHG mitigation because they are main contributors to CO2e emissions in this region, but also to criteria air pollutants which is often co-emitted with CO2. </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350 strategies were also put into categories in terms of different remediation types they account for. After doing that, they were combined, condensed, and synthesized into 30 strategies related to energy usage</a:t>
            </a:r>
          </a:p>
          <a:p>
            <a:endParaRPr lang="en-US" dirty="0"/>
          </a:p>
        </p:txBody>
      </p:sp>
      <p:sp>
        <p:nvSpPr>
          <p:cNvPr id="4" name="Slide Number Placeholder 3"/>
          <p:cNvSpPr>
            <a:spLocks noGrp="1"/>
          </p:cNvSpPr>
          <p:nvPr>
            <p:ph type="sldNum" sz="quarter" idx="5"/>
          </p:nvPr>
        </p:nvSpPr>
        <p:spPr/>
        <p:txBody>
          <a:bodyPr/>
          <a:lstStyle/>
          <a:p>
            <a:fld id="{C315BE31-F3DE-6447-AEF5-C898801A7955}" type="slidenum">
              <a:rPr lang="en-US" smtClean="0"/>
              <a:t>18</a:t>
            </a:fld>
            <a:endParaRPr lang="en-US"/>
          </a:p>
        </p:txBody>
      </p:sp>
    </p:spTree>
    <p:extLst>
      <p:ext uri="{BB962C8B-B14F-4D97-AF65-F5344CB8AC3E}">
        <p14:creationId xmlns:p14="http://schemas.microsoft.com/office/powerpoint/2010/main" val="3870812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53864"/>
                </a:solidFill>
                <a:latin typeface="Open Sans"/>
                <a:ea typeface="Open Sans"/>
                <a:cs typeface="Open Sans"/>
                <a:sym typeface="Open Sans"/>
              </a:rPr>
              <a:t>Now this leads into the toolkit that was generated from all of the research and analyses just mentioned. I was only responsible for the energy section of the toolkit and its overall design, so now I will take you through what I came up with for the energy section</a:t>
            </a:r>
          </a:p>
        </p:txBody>
      </p:sp>
      <p:sp>
        <p:nvSpPr>
          <p:cNvPr id="4" name="Slide Number Placeholder 3"/>
          <p:cNvSpPr>
            <a:spLocks noGrp="1"/>
          </p:cNvSpPr>
          <p:nvPr>
            <p:ph type="sldNum" sz="quarter" idx="5"/>
          </p:nvPr>
        </p:nvSpPr>
        <p:spPr/>
        <p:txBody>
          <a:bodyPr/>
          <a:lstStyle/>
          <a:p>
            <a:fld id="{C315BE31-F3DE-6447-AEF5-C898801A7955}" type="slidenum">
              <a:rPr lang="en-US" smtClean="0"/>
              <a:t>19</a:t>
            </a:fld>
            <a:endParaRPr lang="en-US"/>
          </a:p>
        </p:txBody>
      </p:sp>
    </p:spTree>
    <p:extLst>
      <p:ext uri="{BB962C8B-B14F-4D97-AF65-F5344CB8AC3E}">
        <p14:creationId xmlns:p14="http://schemas.microsoft.com/office/powerpoint/2010/main" val="1304202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30 strategies related to energy usage. They are grouped by overarching goals, which are related to the pollution control source they mitigate</a:t>
            </a:r>
          </a:p>
          <a:p>
            <a:endParaRPr lang="en-US" dirty="0"/>
          </a:p>
          <a:p>
            <a:r>
              <a:rPr lang="en-US" dirty="0"/>
              <a:t>The E is just a code to demonstrate this is an energy strategy as there will be other sections of the toolkit such as transportation, waste, and food that will have different codes to correspond to that section and the numbers correspond to which goal it is and which numbered strategy out of the goal it is</a:t>
            </a:r>
          </a:p>
          <a:p>
            <a:endParaRPr lang="en-US" dirty="0"/>
          </a:p>
          <a:p>
            <a:r>
              <a:rPr lang="en-US" dirty="0"/>
              <a:t>So now I am going to give you a brief tour of the energy section of the GHG Emission Reduction Toolkit!</a:t>
            </a:r>
          </a:p>
        </p:txBody>
      </p:sp>
      <p:sp>
        <p:nvSpPr>
          <p:cNvPr id="4" name="Slide Number Placeholder 3"/>
          <p:cNvSpPr>
            <a:spLocks noGrp="1"/>
          </p:cNvSpPr>
          <p:nvPr>
            <p:ph type="sldNum" sz="quarter" idx="5"/>
          </p:nvPr>
        </p:nvSpPr>
        <p:spPr/>
        <p:txBody>
          <a:bodyPr/>
          <a:lstStyle/>
          <a:p>
            <a:fld id="{C315BE31-F3DE-6447-AEF5-C898801A7955}" type="slidenum">
              <a:rPr lang="en-US" smtClean="0"/>
              <a:t>20</a:t>
            </a:fld>
            <a:endParaRPr lang="en-US"/>
          </a:p>
        </p:txBody>
      </p:sp>
    </p:spTree>
    <p:extLst>
      <p:ext uri="{BB962C8B-B14F-4D97-AF65-F5344CB8AC3E}">
        <p14:creationId xmlns:p14="http://schemas.microsoft.com/office/powerpoint/2010/main" val="35117622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 is it with an overview about half of the energy strategies I compiled for the GHG Emission Reduction Toolkit.</a:t>
            </a:r>
          </a:p>
          <a:p>
            <a:endParaRPr lang="en-US" dirty="0"/>
          </a:p>
          <a:p>
            <a:r>
              <a:rPr lang="en-US" dirty="0"/>
              <a:t>As an executive summary, </a:t>
            </a:r>
          </a:p>
          <a:p>
            <a:endParaRPr lang="en-US" dirty="0"/>
          </a:p>
          <a:p>
            <a:r>
              <a:rPr lang="en-US" dirty="0"/>
              <a:t>These top 5 strategies are the ones I recommend for improving the most equity while simultaneously removing the most greenhouse gases and setting up up for a clean energy future and the rest are what will produce the highest </a:t>
            </a:r>
            <a:r>
              <a:rPr lang="en-US" dirty="0" err="1"/>
              <a:t>emsisions</a:t>
            </a:r>
            <a:r>
              <a:rPr lang="en-US" dirty="0"/>
              <a:t> impact, the easiest to do, the lowest cost, and have the highest equity based upon the crude calculations I had completed</a:t>
            </a:r>
          </a:p>
          <a:p>
            <a:endParaRPr lang="en-US" dirty="0"/>
          </a:p>
        </p:txBody>
      </p:sp>
      <p:sp>
        <p:nvSpPr>
          <p:cNvPr id="4" name="Slide Number Placeholder 3"/>
          <p:cNvSpPr>
            <a:spLocks noGrp="1"/>
          </p:cNvSpPr>
          <p:nvPr>
            <p:ph type="sldNum" sz="quarter" idx="5"/>
          </p:nvPr>
        </p:nvSpPr>
        <p:spPr/>
        <p:txBody>
          <a:bodyPr/>
          <a:lstStyle/>
          <a:p>
            <a:fld id="{C315BE31-F3DE-6447-AEF5-C898801A7955}" type="slidenum">
              <a:rPr lang="en-US" smtClean="0"/>
              <a:t>23</a:t>
            </a:fld>
            <a:endParaRPr lang="en-US"/>
          </a:p>
        </p:txBody>
      </p:sp>
    </p:spTree>
    <p:extLst>
      <p:ext uri="{BB962C8B-B14F-4D97-AF65-F5344CB8AC3E}">
        <p14:creationId xmlns:p14="http://schemas.microsoft.com/office/powerpoint/2010/main" val="3436035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Citation: https://</a:t>
            </a:r>
            <a:r>
              <a:rPr lang="en-US" dirty="0" err="1"/>
              <a:t>www.epa.gov</a:t>
            </a:r>
            <a:r>
              <a:rPr lang="en-US" dirty="0"/>
              <a:t>/</a:t>
            </a:r>
            <a:r>
              <a:rPr lang="en-US" dirty="0" err="1"/>
              <a:t>ghgemissions</a:t>
            </a:r>
            <a:r>
              <a:rPr lang="en-US" dirty="0"/>
              <a:t>/overview-greenhouse-gases</a:t>
            </a:r>
          </a:p>
          <a:p>
            <a:endParaRPr lang="en-US" dirty="0"/>
          </a:p>
          <a:p>
            <a:r>
              <a:rPr lang="en-US" sz="1200" b="0" i="0" u="none" strike="noStrike" kern="1200" dirty="0">
                <a:solidFill>
                  <a:schemeClr val="tx1"/>
                </a:solidFill>
                <a:effectLst/>
                <a:latin typeface="+mn-lt"/>
                <a:ea typeface="+mn-ea"/>
                <a:cs typeface="+mn-cs"/>
              </a:rPr>
              <a:t>As you can see the main greenhouse gas in our atmosphere is carbon dioxide.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CO2 emissions are primarily produced through the burning of fossil fuels, such as coal, natural gas, and oil, but can also be produced from solid waste, biogenic sources (trees and other biological materials), and from certain chemical reactions like the production of cement.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That is why reducing CO2 emissions is the main focus of this toolkit because it makes up 80% of total emissions and is primarily produced through human activities that produce emissions that lead to planetary warming through the greenhouse effect.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In fact the Intergovernmental Panel on Climate Change made up of thousands of leading climate scientists concludes that human activities are almost all responsible for the increase in greenhouse gases in the atmosphere throughout the last 150 years.</a:t>
            </a:r>
            <a:endParaRPr lang="en-US" dirty="0"/>
          </a:p>
          <a:p>
            <a:endParaRPr lang="en-US" dirty="0"/>
          </a:p>
          <a:p>
            <a:r>
              <a:rPr lang="en-US" dirty="0"/>
              <a:t>Citation: </a:t>
            </a:r>
            <a:r>
              <a:rPr lang="en-US" sz="1200" b="0" i="0" u="none" strike="noStrike" kern="1200" dirty="0">
                <a:solidFill>
                  <a:schemeClr val="tx1"/>
                </a:solidFill>
                <a:effectLst/>
                <a:latin typeface="+mn-lt"/>
                <a:ea typeface="+mn-ea"/>
                <a:cs typeface="+mn-cs"/>
              </a:rPr>
              <a:t>Solomon S, Qin D, Manning M, et al. Summary for policymakers. Climate change 2007: the physical science basis Contribution of Working Group I to the Fourth Assessment Report of the Intergovernmental Panel on Climate Change. Published online 2007:1-18.</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15BE31-F3DE-6447-AEF5-C898801A79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985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Citation: https://</a:t>
            </a:r>
            <a:r>
              <a:rPr lang="en-US" dirty="0" err="1"/>
              <a:t>www.epa.gov</a:t>
            </a:r>
            <a:r>
              <a:rPr lang="en-US" dirty="0"/>
              <a:t>/</a:t>
            </a:r>
            <a:r>
              <a:rPr lang="en-US" dirty="0" err="1"/>
              <a:t>ghgemissions</a:t>
            </a:r>
            <a:r>
              <a:rPr lang="en-US" dirty="0"/>
              <a:t>/overview-greenhouse-gases, https://</a:t>
            </a:r>
            <a:r>
              <a:rPr lang="en-US" dirty="0" err="1"/>
              <a:t>www.epa.gov</a:t>
            </a:r>
            <a:r>
              <a:rPr lang="en-US" dirty="0"/>
              <a:t>/climate-indicators/climate-change-indicators-us-and-global-temperature</a:t>
            </a:r>
          </a:p>
          <a:p>
            <a:endParaRPr lang="en-US" dirty="0"/>
          </a:p>
          <a:p>
            <a:r>
              <a:rPr lang="en-US" sz="1200" b="0" i="0" u="none" strike="noStrike" kern="1200" dirty="0">
                <a:solidFill>
                  <a:schemeClr val="tx1"/>
                </a:solidFill>
                <a:effectLst/>
                <a:latin typeface="+mn-lt"/>
                <a:ea typeface="+mn-ea"/>
                <a:cs typeface="+mn-cs"/>
              </a:rPr>
              <a:t>Once excess CO2 emissions are added into the atmosphere, they lead to a cascade of effects within our ecosystem. These include intensifying the water cycle by bringing more intense rainfall and flooding and simultaneously worse drought in other regions, affecting rainfall patterns by increasing rainfall in high latitudes and decreasing it in the subtropics, causing sea level rise that will lead to more frequent and severe coastal flooding and erosion, amplifying permafrost thawing and seasonal snow cover loss, warming the ocean which contributes to reduction of oxygen concentrations and ocean acidification</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most recent International Panel on Climate Change Working Group I report on the physical science basis of climate change found that greenhouse gases emissions from human activities are responsible for approximately 1.1°C of warming since 1850-1900, and that averaged over the next 20 years, global temperature is expected to reach or exceed 1.5°C of warming.[5] </a:t>
            </a:r>
            <a:endParaRPr lang="en-US" dirty="0"/>
          </a:p>
        </p:txBody>
      </p:sp>
      <p:sp>
        <p:nvSpPr>
          <p:cNvPr id="4" name="Slide Number Placeholder 3"/>
          <p:cNvSpPr>
            <a:spLocks noGrp="1"/>
          </p:cNvSpPr>
          <p:nvPr>
            <p:ph type="sldNum" sz="quarter" idx="5"/>
          </p:nvPr>
        </p:nvSpPr>
        <p:spPr/>
        <p:txBody>
          <a:bodyPr/>
          <a:lstStyle/>
          <a:p>
            <a:fld id="{C315BE31-F3DE-6447-AEF5-C898801A7955}" type="slidenum">
              <a:rPr lang="en-US" smtClean="0"/>
              <a:t>4</a:t>
            </a:fld>
            <a:endParaRPr lang="en-US"/>
          </a:p>
        </p:txBody>
      </p:sp>
    </p:spTree>
    <p:extLst>
      <p:ext uri="{BB962C8B-B14F-4D97-AF65-F5344CB8AC3E}">
        <p14:creationId xmlns:p14="http://schemas.microsoft.com/office/powerpoint/2010/main" val="2199416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Citation: https://</a:t>
            </a:r>
            <a:r>
              <a:rPr lang="en-US" dirty="0" err="1"/>
              <a:t>www.cdc.gov</a:t>
            </a:r>
            <a:r>
              <a:rPr lang="en-US" dirty="0"/>
              <a:t>/</a:t>
            </a:r>
            <a:r>
              <a:rPr lang="en-US" dirty="0" err="1"/>
              <a:t>climateandhealth</a:t>
            </a:r>
            <a:r>
              <a:rPr lang="en-US" dirty="0"/>
              <a:t>/effects/</a:t>
            </a:r>
            <a:r>
              <a:rPr lang="en-US" dirty="0" err="1"/>
              <a:t>default.htm</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15BE31-F3DE-6447-AEF5-C898801A79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9253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Equality is about sameness—meaning that everyone receives the same thing regardless of any other factors. However, equality is only useful if everyone starts from the same place, which is often not the case. Lower income populations and communities of color often have less access to adequate and energy efficient housing, transit, or safe bicycling and walking routes.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Equity, on the other hand, is about fairness, which is about ensuring that people have access to the same opportunities and have what they need to thrive and succeed. Equity is needed before equality can be reached. This understanding recognizes that people may have different starting points and may need different types and levels of support to flourish. Guide to Equitable, Community-Driven Climate Preparedness Planning (The Urban Sustainability</a:t>
            </a:r>
          </a:p>
          <a:p>
            <a:pPr marL="0" lvl="0" indent="0" algn="l" rtl="0">
              <a:spcBef>
                <a:spcPts val="0"/>
              </a:spcBef>
              <a:spcAft>
                <a:spcPts val="0"/>
              </a:spcAft>
              <a:buNone/>
            </a:pPr>
            <a:r>
              <a:rPr lang="en-US" dirty="0"/>
              <a:t>Directors Network, 2019)</a:t>
            </a:r>
          </a:p>
          <a:p>
            <a:endParaRPr lang="en-US" dirty="0"/>
          </a:p>
        </p:txBody>
      </p:sp>
      <p:sp>
        <p:nvSpPr>
          <p:cNvPr id="4" name="Slide Number Placeholder 3"/>
          <p:cNvSpPr>
            <a:spLocks noGrp="1"/>
          </p:cNvSpPr>
          <p:nvPr>
            <p:ph type="sldNum" sz="quarter" idx="5"/>
          </p:nvPr>
        </p:nvSpPr>
        <p:spPr/>
        <p:txBody>
          <a:bodyPr/>
          <a:lstStyle/>
          <a:p>
            <a:fld id="{C315BE31-F3DE-6447-AEF5-C898801A7955}" type="slidenum">
              <a:rPr lang="en-US" smtClean="0"/>
              <a:t>6</a:t>
            </a:fld>
            <a:endParaRPr lang="en-US"/>
          </a:p>
        </p:txBody>
      </p:sp>
    </p:spTree>
    <p:extLst>
      <p:ext uri="{BB962C8B-B14F-4D97-AF65-F5344CB8AC3E}">
        <p14:creationId xmlns:p14="http://schemas.microsoft.com/office/powerpoint/2010/main" val="2320259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15BE31-F3DE-6447-AEF5-C898801A7955}" type="slidenum">
              <a:rPr lang="en-US" smtClean="0"/>
              <a:t>7</a:t>
            </a:fld>
            <a:endParaRPr lang="en-US"/>
          </a:p>
        </p:txBody>
      </p:sp>
    </p:spTree>
    <p:extLst>
      <p:ext uri="{BB962C8B-B14F-4D97-AF65-F5344CB8AC3E}">
        <p14:creationId xmlns:p14="http://schemas.microsoft.com/office/powerpoint/2010/main" val="146410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To understand how to equitably mitigate greenhouse gases in Dallas-Fort Worth, we need to understand its historical context that led to certain groups of people being disproportionately burdened by environmental, social, and physical factors – i.e. overburdened. </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story of how Dallas Fort-Worth produced overburdened communities is similar to most U.S. cities, in that they slowly developed through decades of structural and environmental racism. For example, redlining, racial segregation, and serial forced displacement directed groups of people to where they lived and worked which led to concentrations of poverty in predominately black and brown neighborhoods, whose communities perpetuate as environmental injustices today.[20]</a:t>
            </a:r>
            <a:endParaRPr lang="en-US" sz="120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This is most prominently seen in the communities of </a:t>
            </a:r>
            <a:r>
              <a:rPr lang="en-US" sz="1200" b="0" i="0" u="none" strike="noStrike" kern="1200" dirty="0" err="1">
                <a:solidFill>
                  <a:schemeClr val="tx1"/>
                </a:solidFill>
                <a:effectLst/>
                <a:latin typeface="+mn-lt"/>
                <a:ea typeface="+mn-ea"/>
                <a:cs typeface="+mn-cs"/>
              </a:rPr>
              <a:t>Joppee</a:t>
            </a:r>
            <a:r>
              <a:rPr lang="en-US" sz="1200" b="0" i="0" u="none" strike="noStrike" kern="1200" dirty="0">
                <a:solidFill>
                  <a:schemeClr val="tx1"/>
                </a:solidFill>
                <a:effectLst/>
                <a:latin typeface="+mn-lt"/>
                <a:ea typeface="+mn-ea"/>
                <a:cs typeface="+mn-cs"/>
              </a:rPr>
              <a:t> in Dallas and zip code 76104 in Fort Worth today.</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In determining what communities and areas need to be prioritized for GHG emission mitigation, it is necessary to analyze the cumulative impacts of systemic/structural racism, chronic health, and environmental toxins. This analysis was conducted in the following pages using CDC’s PLACES chronic health data], CDC/ATSDR’s Social Vulnerability Index, and EIA data that displays the location of fossil fuel power plants and superfund sites in Dallas Fort-Worth. The goal of this analysis is to identify the top 25 overburdened communities in Dallas-Fort Worth so that they can be prioritized and targeted for mitigation in order to efficiently tackle the communities that will bear the brunt of the adverse effects of climate change. </a:t>
            </a:r>
          </a:p>
          <a:p>
            <a:endParaRPr lang="en-US" sz="120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Emissions from air pollution sources do not impact residents of DFW equally. Exposure to air pollution toxins such as NOx, SO2, VOC, Ozone, and PM2.5 can lead to a plethora of health burdens. For example, one study found that prevalence of asthma and wheezing in relation to residential proximity to an industrial polluter were 98% and 33% odds higher to have those conditions, respectively which demonstrates how air pollution exposure is the leading environmental health risk factor worldwide. That is why the maps on the following pages not only shows chronic disease prevalence but how the prevalence compares to the presence of industrial polluters. With this new perspective, we can now work directly to remedy these health consequences at the source.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Citation: </a:t>
            </a:r>
            <a:r>
              <a:rPr lang="en-US" sz="1200" b="0" i="0" u="none" strike="noStrike" kern="1200" dirty="0" err="1">
                <a:solidFill>
                  <a:schemeClr val="tx1"/>
                </a:solidFill>
                <a:effectLst/>
                <a:latin typeface="+mn-lt"/>
                <a:ea typeface="+mn-ea"/>
                <a:cs typeface="+mn-cs"/>
              </a:rPr>
              <a:t>doi</a:t>
            </a:r>
            <a:r>
              <a:rPr lang="en-US" sz="1200" b="0" i="0" u="none" strike="noStrike" kern="1200" dirty="0">
                <a:solidFill>
                  <a:schemeClr val="tx1"/>
                </a:solidFill>
                <a:effectLst/>
                <a:latin typeface="+mn-lt"/>
                <a:ea typeface="+mn-ea"/>
                <a:cs typeface="+mn-cs"/>
              </a:rPr>
              <a:t>: 10.1088/1748-9326/ab35fc and 10.1097/EE9.0000000000000077</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15BE31-F3DE-6447-AEF5-C898801A79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8799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Zip code 76104 which constitutes the neighborhoods of Morningside, Hillside, and Historic Southside. This </a:t>
            </a:r>
            <a:r>
              <a:rPr lang="en-US" dirty="0" err="1"/>
              <a:t>zipcode</a:t>
            </a:r>
            <a:r>
              <a:rPr lang="en-US" dirty="0"/>
              <a:t> is known because </a:t>
            </a:r>
            <a:r>
              <a:rPr lang="en-US" sz="1200" b="0" i="0" u="none" strike="noStrike" kern="1200" dirty="0" err="1">
                <a:solidFill>
                  <a:schemeClr val="tx1"/>
                </a:solidFill>
                <a:effectLst/>
                <a:latin typeface="+mn-lt"/>
                <a:ea typeface="+mn-ea"/>
                <a:cs typeface="+mn-cs"/>
              </a:rPr>
              <a:t>ave</a:t>
            </a:r>
            <a:r>
              <a:rPr lang="en-US" sz="1200" b="0" i="0" u="none" strike="noStrike" kern="1200" dirty="0">
                <a:solidFill>
                  <a:schemeClr val="tx1"/>
                </a:solidFill>
                <a:effectLst/>
                <a:latin typeface="+mn-lt"/>
                <a:ea typeface="+mn-ea"/>
                <a:cs typeface="+mn-cs"/>
              </a:rPr>
              <a:t> the lowest life expectancy in the state of Texas: Their residents are estimated to only live to 66.7 years, 12 years less than the national average. What makes the life expectancy of Zip code 76104 more unsettling is that it houses the Fort Worth’s medical district, containing five hospitals and hundreds of outpatient medical offices, but in the just mentioned neighborhoods, there are no doctors offices, clinics, nor pharmacies. What prevents them from receiving adequate health care can only be described through environmental racism – there is a lack of transportation mainly due to a major highway, I-35W cutting north-south through the zip code, which is reminiscent of urban renewal in many major cities that economically debilitated black neighborhoods throughout the country.[23] These disparities were only worsened during the ongoing COVID-19 pandemic where Zip code 76104 had someone of the highest COVID-19 cases per capita.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These two communities are just a sampling of the dozens of communities across </a:t>
            </a:r>
            <a:r>
              <a:rPr lang="en-US" sz="1200" b="0" i="0" u="none" strike="noStrike" kern="1200" dirty="0" err="1">
                <a:solidFill>
                  <a:schemeClr val="tx1"/>
                </a:solidFill>
                <a:effectLst/>
                <a:latin typeface="+mn-lt"/>
                <a:ea typeface="+mn-ea"/>
                <a:cs typeface="+mn-cs"/>
              </a:rPr>
              <a:t>dallas</a:t>
            </a:r>
            <a:r>
              <a:rPr lang="en-US" sz="1200" b="0" i="0" u="none" strike="noStrike" kern="1200" dirty="0">
                <a:solidFill>
                  <a:schemeClr val="tx1"/>
                </a:solidFill>
                <a:effectLst/>
                <a:latin typeface="+mn-lt"/>
                <a:ea typeface="+mn-ea"/>
                <a:cs typeface="+mn-cs"/>
              </a:rPr>
              <a:t> fort worth that are already burdened with environmental, social, and infrastructure inequities. So with an added burden of unmitigated greenhouse gases, they will be the ones that suffer the most from its effects. That is what inspired a health equity analysis during this project.</a:t>
            </a:r>
            <a:endParaRPr lang="en-US" sz="1200" kern="1200" dirty="0">
              <a:solidFill>
                <a:schemeClr val="tx1"/>
              </a:solidFill>
              <a:effectLst/>
              <a:latin typeface="+mn-lt"/>
              <a:ea typeface="+mn-ea"/>
              <a:cs typeface="+mn-cs"/>
            </a:endParaRPr>
          </a:p>
          <a:p>
            <a:endParaRPr lang="en-US" dirty="0"/>
          </a:p>
          <a:p>
            <a:r>
              <a:rPr lang="en-US" dirty="0"/>
              <a:t>Citation: </a:t>
            </a:r>
            <a:r>
              <a:rPr lang="en-US" sz="1200" b="0" i="0" u="none" strike="noStrike" kern="1200" dirty="0">
                <a:solidFill>
                  <a:schemeClr val="tx1"/>
                </a:solidFill>
                <a:effectLst/>
                <a:latin typeface="+mn-lt"/>
                <a:ea typeface="+mn-ea"/>
                <a:cs typeface="+mn-cs"/>
              </a:rPr>
              <a:t>http://</a:t>
            </a:r>
            <a:r>
              <a:rPr lang="en-US" sz="1200" b="0" i="0" u="none" strike="noStrike" kern="1200" dirty="0" err="1">
                <a:solidFill>
                  <a:schemeClr val="tx1"/>
                </a:solidFill>
                <a:effectLst/>
                <a:latin typeface="+mn-lt"/>
                <a:ea typeface="+mn-ea"/>
                <a:cs typeface="+mn-cs"/>
              </a:rPr>
              <a:t>www.theguardian.com</a:t>
            </a:r>
            <a:r>
              <a:rPr lang="en-US" sz="1200" b="0" i="0" u="none" strike="noStrike" kern="1200" dirty="0">
                <a:solidFill>
                  <a:schemeClr val="tx1"/>
                </a:solidFill>
                <a:effectLst/>
                <a:latin typeface="+mn-lt"/>
                <a:ea typeface="+mn-ea"/>
                <a:cs typeface="+mn-cs"/>
              </a:rPr>
              <a:t>/cities/2018/</a:t>
            </a:r>
            <a:r>
              <a:rPr lang="en-US" sz="1200" b="0" i="0" u="none" strike="noStrike" kern="1200" dirty="0" err="1">
                <a:solidFill>
                  <a:schemeClr val="tx1"/>
                </a:solidFill>
                <a:effectLst/>
                <a:latin typeface="+mn-lt"/>
                <a:ea typeface="+mn-ea"/>
                <a:cs typeface="+mn-cs"/>
              </a:rPr>
              <a:t>feb</a:t>
            </a:r>
            <a:r>
              <a:rPr lang="en-US" sz="1200" b="0" i="0" u="none" strike="noStrike" kern="1200" dirty="0">
                <a:solidFill>
                  <a:schemeClr val="tx1"/>
                </a:solidFill>
                <a:effectLst/>
                <a:latin typeface="+mn-lt"/>
                <a:ea typeface="+mn-ea"/>
                <a:cs typeface="+mn-cs"/>
              </a:rPr>
              <a:t>/21/roads-nowhere-infrastructure-</a:t>
            </a:r>
            <a:r>
              <a:rPr lang="en-US" sz="1200" b="0" i="0" u="none" strike="noStrike" kern="1200" dirty="0" err="1">
                <a:solidFill>
                  <a:schemeClr val="tx1"/>
                </a:solidFill>
                <a:effectLst/>
                <a:latin typeface="+mn-lt"/>
                <a:ea typeface="+mn-ea"/>
                <a:cs typeface="+mn-cs"/>
              </a:rPr>
              <a:t>american</a:t>
            </a:r>
            <a:r>
              <a:rPr lang="en-US" sz="1200" b="0" i="0" u="none" strike="noStrike" kern="1200" dirty="0">
                <a:solidFill>
                  <a:schemeClr val="tx1"/>
                </a:solidFill>
                <a:effectLst/>
                <a:latin typeface="+mn-lt"/>
                <a:ea typeface="+mn-ea"/>
                <a:cs typeface="+mn-cs"/>
              </a:rPr>
              <a:t>-inequality</a:t>
            </a:r>
            <a:endParaRPr lang="en-US" dirty="0"/>
          </a:p>
        </p:txBody>
      </p:sp>
      <p:sp>
        <p:nvSpPr>
          <p:cNvPr id="4" name="Slide Number Placeholder 3"/>
          <p:cNvSpPr>
            <a:spLocks noGrp="1"/>
          </p:cNvSpPr>
          <p:nvPr>
            <p:ph type="sldNum" sz="quarter" idx="5"/>
          </p:nvPr>
        </p:nvSpPr>
        <p:spPr/>
        <p:txBody>
          <a:bodyPr/>
          <a:lstStyle/>
          <a:p>
            <a:fld id="{C315BE31-F3DE-6447-AEF5-C898801A7955}" type="slidenum">
              <a:rPr lang="en-US" smtClean="0"/>
              <a:t>9</a:t>
            </a:fld>
            <a:endParaRPr lang="en-US"/>
          </a:p>
        </p:txBody>
      </p:sp>
    </p:spTree>
    <p:extLst>
      <p:ext uri="{BB962C8B-B14F-4D97-AF65-F5344CB8AC3E}">
        <p14:creationId xmlns:p14="http://schemas.microsoft.com/office/powerpoint/2010/main" val="1396262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We wanted to determine what communities and areas need to be prioritized for GHG emission mitigation. To do that, it is necessary to analyze the cumulative impacts of systemic/structural racism, chronic health, and environmental toxins.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This analysis was conducted using CDC’s PLACES chronic health data[28], CDC/ATSDR’s Social Vulnerability Index[29], and EIA data that displays the location of fossil fuel power plants and superfund sites in Dallas Fort-Worth.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SVI combines</a:t>
            </a:r>
            <a:endParaRPr lang="en-US" sz="1200" b="1" i="0" u="none" strike="noStrike" kern="1200" dirty="0">
              <a:solidFill>
                <a:schemeClr val="tx1"/>
              </a:solidFill>
              <a:effectLst/>
              <a:latin typeface="+mn-lt"/>
              <a:ea typeface="+mn-ea"/>
              <a:cs typeface="+mn-cs"/>
            </a:endParaRPr>
          </a:p>
          <a:p>
            <a:endParaRPr lang="en-US" sz="1200" b="1" i="0" u="none" strike="noStrike"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Socioeconomic status (below poverty, unemployed, income, no high school diploma)</a:t>
            </a:r>
          </a:p>
          <a:p>
            <a:r>
              <a:rPr lang="en-US" sz="1200" b="0" i="0" kern="1200" dirty="0">
                <a:solidFill>
                  <a:schemeClr val="tx1"/>
                </a:solidFill>
                <a:effectLst/>
                <a:latin typeface="+mn-lt"/>
                <a:ea typeface="+mn-ea"/>
                <a:cs typeface="+mn-cs"/>
              </a:rPr>
              <a:t>Household composition &amp; disability (aged 65 or older, aged 17 or younger, older than age 5 with a disability, single-parent households)</a:t>
            </a:r>
          </a:p>
          <a:p>
            <a:r>
              <a:rPr lang="en-US" sz="1200" b="0" i="0" kern="1200" dirty="0">
                <a:solidFill>
                  <a:schemeClr val="tx1"/>
                </a:solidFill>
                <a:effectLst/>
                <a:latin typeface="+mn-lt"/>
                <a:ea typeface="+mn-ea"/>
                <a:cs typeface="+mn-cs"/>
              </a:rPr>
              <a:t>Minority status &amp; language (minority, speak English “less than well”)</a:t>
            </a:r>
          </a:p>
          <a:p>
            <a:r>
              <a:rPr lang="en-US" sz="1200" b="0" i="0" kern="1200" dirty="0">
                <a:solidFill>
                  <a:schemeClr val="tx1"/>
                </a:solidFill>
                <a:effectLst/>
                <a:latin typeface="+mn-lt"/>
                <a:ea typeface="+mn-ea"/>
                <a:cs typeface="+mn-cs"/>
              </a:rPr>
              <a:t>Housing type &amp; transportation (multi-unit structures, mobile homes, crowding, no vehicle, group quarters)</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goal of this analysis is to identify the top 25 overburdened communities in Dallas-Fort Worth so that they can be prioritized and targeted for mitigation in order to efficiently tackle the communities that will bear the brunt of the adverse effects of climate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That is why the maps on the following pages not only shows chronic disease prevalence but how the prevalence compares to the presence of industrial polluters. With this new perspective, we can now work directly to remedy these health consequences at the source.</a:t>
            </a:r>
            <a:endParaRPr lang="en-US" dirty="0"/>
          </a:p>
          <a:p>
            <a:endParaRPr lang="en-US" dirty="0"/>
          </a:p>
        </p:txBody>
      </p:sp>
      <p:sp>
        <p:nvSpPr>
          <p:cNvPr id="4" name="Slide Number Placeholder 3"/>
          <p:cNvSpPr>
            <a:spLocks noGrp="1"/>
          </p:cNvSpPr>
          <p:nvPr>
            <p:ph type="sldNum" sz="quarter" idx="5"/>
          </p:nvPr>
        </p:nvSpPr>
        <p:spPr/>
        <p:txBody>
          <a:bodyPr/>
          <a:lstStyle/>
          <a:p>
            <a:fld id="{C315BE31-F3DE-6447-AEF5-C898801A7955}" type="slidenum">
              <a:rPr lang="en-US" smtClean="0"/>
              <a:t>10</a:t>
            </a:fld>
            <a:endParaRPr lang="en-US"/>
          </a:p>
        </p:txBody>
      </p:sp>
    </p:spTree>
    <p:extLst>
      <p:ext uri="{BB962C8B-B14F-4D97-AF65-F5344CB8AC3E}">
        <p14:creationId xmlns:p14="http://schemas.microsoft.com/office/powerpoint/2010/main" val="265429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7.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7.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058BF-C5E1-4B52-BD8A-FD1AD5779347}"/>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FCD51F7-3CC3-4BB7-8291-B1789482E8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D320447-D6C7-43E1-AE88-1FB66CC9C55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F5E17B6-E7FC-473A-8D5F-0E6B838EA754}"/>
              </a:ext>
            </a:extLst>
          </p:cNvPr>
          <p:cNvSpPr>
            <a:spLocks noGrp="1"/>
          </p:cNvSpPr>
          <p:nvPr>
            <p:ph type="ftr" sz="quarter" idx="11"/>
          </p:nvPr>
        </p:nvSpPr>
        <p:spPr/>
        <p:txBody>
          <a:bodyPr/>
          <a:lstStyle/>
          <a:p>
            <a:r>
              <a:rPr lang="en-US"/>
              <a:t>Equitably Reducing Greenhouse Gas Emissions through Energy Strategies</a:t>
            </a:r>
          </a:p>
        </p:txBody>
      </p:sp>
      <p:sp>
        <p:nvSpPr>
          <p:cNvPr id="6" name="Slide Number Placeholder 5">
            <a:extLst>
              <a:ext uri="{FF2B5EF4-FFF2-40B4-BE49-F238E27FC236}">
                <a16:creationId xmlns:a16="http://schemas.microsoft.com/office/drawing/2014/main" id="{464AF4E0-FDDB-42B9-862C-7BBC501CDAC5}"/>
              </a:ext>
            </a:extLst>
          </p:cNvPr>
          <p:cNvSpPr>
            <a:spLocks noGrp="1"/>
          </p:cNvSpPr>
          <p:nvPr>
            <p:ph type="sldNum" sz="quarter" idx="12"/>
          </p:nvPr>
        </p:nvSpPr>
        <p:spPr/>
        <p:txBody>
          <a:bodyPr/>
          <a:lstStyle/>
          <a:p>
            <a:fld id="{35747434-7036-48DB-A148-6B3D8EE75CDA}" type="slidenum">
              <a:rPr lang="en-US" smtClean="0"/>
              <a:t>‹#›</a:t>
            </a:fld>
            <a:endParaRPr lang="en-US" dirty="0"/>
          </a:p>
        </p:txBody>
      </p:sp>
    </p:spTree>
    <p:extLst>
      <p:ext uri="{BB962C8B-B14F-4D97-AF65-F5344CB8AC3E}">
        <p14:creationId xmlns:p14="http://schemas.microsoft.com/office/powerpoint/2010/main" val="208867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E922F-6166-4009-A42D-027DC71807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7791CF-167D-446D-9F99-6976C986E2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3CA422-E040-4DE1-9DA5-C8D37C116A7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C813B0B-60E7-494E-91CB-055BC26906BC}"/>
              </a:ext>
            </a:extLst>
          </p:cNvPr>
          <p:cNvSpPr>
            <a:spLocks noGrp="1"/>
          </p:cNvSpPr>
          <p:nvPr>
            <p:ph type="ftr" sz="quarter" idx="11"/>
          </p:nvPr>
        </p:nvSpPr>
        <p:spPr/>
        <p:txBody>
          <a:bodyPr/>
          <a:lstStyle/>
          <a:p>
            <a:r>
              <a:rPr lang="en-US"/>
              <a:t>Equitably Reducing Greenhouse Gas Emissions through Energy Strategies</a:t>
            </a:r>
          </a:p>
        </p:txBody>
      </p:sp>
      <p:sp>
        <p:nvSpPr>
          <p:cNvPr id="6" name="Slide Number Placeholder 5">
            <a:extLst>
              <a:ext uri="{FF2B5EF4-FFF2-40B4-BE49-F238E27FC236}">
                <a16:creationId xmlns:a16="http://schemas.microsoft.com/office/drawing/2014/main" id="{7B48C554-7C1B-4D8F-9B6B-04492656904B}"/>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354556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C66EF0-6ED8-49A7-BDAD-E20A143FAE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FCE9CD-90A9-44BA-B293-0662E077DD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57DAE0-05C4-460B-B96D-BD183ED030C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3B3CA93-55C9-4AA3-89A0-55490F745B11}"/>
              </a:ext>
            </a:extLst>
          </p:cNvPr>
          <p:cNvSpPr>
            <a:spLocks noGrp="1"/>
          </p:cNvSpPr>
          <p:nvPr>
            <p:ph type="ftr" sz="quarter" idx="11"/>
          </p:nvPr>
        </p:nvSpPr>
        <p:spPr/>
        <p:txBody>
          <a:bodyPr/>
          <a:lstStyle/>
          <a:p>
            <a:r>
              <a:rPr lang="en-US"/>
              <a:t>Equitably Reducing Greenhouse Gas Emissions through Energy Strategies</a:t>
            </a:r>
          </a:p>
        </p:txBody>
      </p:sp>
      <p:sp>
        <p:nvSpPr>
          <p:cNvPr id="6" name="Slide Number Placeholder 5">
            <a:extLst>
              <a:ext uri="{FF2B5EF4-FFF2-40B4-BE49-F238E27FC236}">
                <a16:creationId xmlns:a16="http://schemas.microsoft.com/office/drawing/2014/main" id="{46BFD820-FF26-4325-816F-310C30F80ACC}"/>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344139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443"/>
        <p:cNvGrpSpPr/>
        <p:nvPr/>
      </p:nvGrpSpPr>
      <p:grpSpPr>
        <a:xfrm>
          <a:off x="0" y="0"/>
          <a:ext cx="0" cy="0"/>
          <a:chOff x="0" y="0"/>
          <a:chExt cx="0" cy="0"/>
        </a:xfrm>
      </p:grpSpPr>
      <p:sp>
        <p:nvSpPr>
          <p:cNvPr id="444" name="Google Shape;444;p59"/>
          <p:cNvSpPr txBox="1">
            <a:spLocks noGrp="1"/>
          </p:cNvSpPr>
          <p:nvPr>
            <p:ph type="body" idx="1"/>
          </p:nvPr>
        </p:nvSpPr>
        <p:spPr>
          <a:xfrm>
            <a:off x="949800" y="1803867"/>
            <a:ext cx="5997600" cy="20172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sz="2133"/>
            </a:lvl1pPr>
            <a:lvl2pPr marL="1219170" lvl="1" indent="-440256" rtl="0">
              <a:spcBef>
                <a:spcPts val="2133"/>
              </a:spcBef>
              <a:spcAft>
                <a:spcPts val="0"/>
              </a:spcAft>
              <a:buSzPts val="1600"/>
              <a:buChar char="○"/>
              <a:defRPr sz="2133"/>
            </a:lvl2pPr>
            <a:lvl3pPr marL="1828754" lvl="2" indent="-440256" rtl="0">
              <a:spcBef>
                <a:spcPts val="2133"/>
              </a:spcBef>
              <a:spcAft>
                <a:spcPts val="0"/>
              </a:spcAft>
              <a:buSzPts val="1600"/>
              <a:buChar char="■"/>
              <a:defRPr sz="2133"/>
            </a:lvl3pPr>
            <a:lvl4pPr marL="2438339" lvl="3" indent="-440256" rtl="0">
              <a:spcBef>
                <a:spcPts val="2133"/>
              </a:spcBef>
              <a:spcAft>
                <a:spcPts val="0"/>
              </a:spcAft>
              <a:buSzPts val="1600"/>
              <a:buChar char="●"/>
              <a:defRPr sz="2133"/>
            </a:lvl4pPr>
            <a:lvl5pPr marL="3047924" lvl="4" indent="-440256" rtl="0">
              <a:spcBef>
                <a:spcPts val="2133"/>
              </a:spcBef>
              <a:spcAft>
                <a:spcPts val="0"/>
              </a:spcAft>
              <a:buSzPts val="1600"/>
              <a:buChar char="○"/>
              <a:defRPr sz="2133"/>
            </a:lvl5pPr>
            <a:lvl6pPr marL="3657509" lvl="5" indent="-440256" rtl="0">
              <a:spcBef>
                <a:spcPts val="2133"/>
              </a:spcBef>
              <a:spcAft>
                <a:spcPts val="0"/>
              </a:spcAft>
              <a:buSzPts val="1600"/>
              <a:buChar char="■"/>
              <a:defRPr sz="2133"/>
            </a:lvl6pPr>
            <a:lvl7pPr marL="4267093" lvl="6" indent="-440256" rtl="0">
              <a:spcBef>
                <a:spcPts val="2133"/>
              </a:spcBef>
              <a:spcAft>
                <a:spcPts val="0"/>
              </a:spcAft>
              <a:buSzPts val="1600"/>
              <a:buChar char="●"/>
              <a:defRPr sz="2133"/>
            </a:lvl7pPr>
            <a:lvl8pPr marL="4876678" lvl="7" indent="-440256" rtl="0">
              <a:spcBef>
                <a:spcPts val="2133"/>
              </a:spcBef>
              <a:spcAft>
                <a:spcPts val="0"/>
              </a:spcAft>
              <a:buSzPts val="1600"/>
              <a:buChar char="○"/>
              <a:defRPr sz="2133"/>
            </a:lvl8pPr>
            <a:lvl9pPr marL="5486263" lvl="8" indent="-440256" rtl="0">
              <a:spcBef>
                <a:spcPts val="2133"/>
              </a:spcBef>
              <a:spcAft>
                <a:spcPts val="2133"/>
              </a:spcAft>
              <a:buSzPts val="1600"/>
              <a:buChar char="■"/>
              <a:defRPr sz="2133"/>
            </a:lvl9pPr>
          </a:lstStyle>
          <a:p>
            <a:endParaRPr/>
          </a:p>
        </p:txBody>
      </p:sp>
      <p:sp>
        <p:nvSpPr>
          <p:cNvPr id="445" name="Google Shape;445;p59"/>
          <p:cNvSpPr txBox="1">
            <a:spLocks noGrp="1"/>
          </p:cNvSpPr>
          <p:nvPr>
            <p:ph type="title"/>
          </p:nvPr>
        </p:nvSpPr>
        <p:spPr>
          <a:xfrm>
            <a:off x="949800" y="713884"/>
            <a:ext cx="10292400" cy="6432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3333"/>
            </a:lvl1pPr>
            <a:lvl2pPr lvl="1" algn="ctr" rtl="0">
              <a:spcBef>
                <a:spcPts val="0"/>
              </a:spcBef>
              <a:spcAft>
                <a:spcPts val="0"/>
              </a:spcAft>
              <a:buNone/>
              <a:defRPr sz="3333"/>
            </a:lvl2pPr>
            <a:lvl3pPr lvl="2" algn="ctr" rtl="0">
              <a:spcBef>
                <a:spcPts val="0"/>
              </a:spcBef>
              <a:spcAft>
                <a:spcPts val="0"/>
              </a:spcAft>
              <a:buNone/>
              <a:defRPr sz="3333"/>
            </a:lvl3pPr>
            <a:lvl4pPr lvl="3" algn="ctr" rtl="0">
              <a:spcBef>
                <a:spcPts val="0"/>
              </a:spcBef>
              <a:spcAft>
                <a:spcPts val="0"/>
              </a:spcAft>
              <a:buNone/>
              <a:defRPr sz="3333"/>
            </a:lvl4pPr>
            <a:lvl5pPr lvl="4" algn="ctr" rtl="0">
              <a:spcBef>
                <a:spcPts val="0"/>
              </a:spcBef>
              <a:spcAft>
                <a:spcPts val="0"/>
              </a:spcAft>
              <a:buNone/>
              <a:defRPr sz="3333"/>
            </a:lvl5pPr>
            <a:lvl6pPr lvl="5" algn="ctr" rtl="0">
              <a:spcBef>
                <a:spcPts val="0"/>
              </a:spcBef>
              <a:spcAft>
                <a:spcPts val="0"/>
              </a:spcAft>
              <a:buNone/>
              <a:defRPr sz="3333"/>
            </a:lvl6pPr>
            <a:lvl7pPr lvl="6" algn="ctr" rtl="0">
              <a:spcBef>
                <a:spcPts val="0"/>
              </a:spcBef>
              <a:spcAft>
                <a:spcPts val="0"/>
              </a:spcAft>
              <a:buNone/>
              <a:defRPr sz="3333"/>
            </a:lvl7pPr>
            <a:lvl8pPr lvl="7" algn="ctr" rtl="0">
              <a:spcBef>
                <a:spcPts val="0"/>
              </a:spcBef>
              <a:spcAft>
                <a:spcPts val="0"/>
              </a:spcAft>
              <a:buNone/>
              <a:defRPr sz="3333"/>
            </a:lvl8pPr>
            <a:lvl9pPr lvl="8" algn="ctr" rtl="0">
              <a:spcBef>
                <a:spcPts val="0"/>
              </a:spcBef>
              <a:spcAft>
                <a:spcPts val="0"/>
              </a:spcAft>
              <a:buNone/>
              <a:defRPr sz="3333"/>
            </a:lvl9pPr>
          </a:lstStyle>
          <a:p>
            <a:endParaRPr/>
          </a:p>
        </p:txBody>
      </p:sp>
    </p:spTree>
    <p:extLst>
      <p:ext uri="{BB962C8B-B14F-4D97-AF65-F5344CB8AC3E}">
        <p14:creationId xmlns:p14="http://schemas.microsoft.com/office/powerpoint/2010/main" val="34397799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D69555-EE48-4B19-812B-4E1068DBF976}"/>
              </a:ext>
            </a:extLst>
          </p:cNvPr>
          <p:cNvSpPr/>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57">
            <a:extLst>
              <a:ext uri="{FF2B5EF4-FFF2-40B4-BE49-F238E27FC236}">
                <a16:creationId xmlns:a16="http://schemas.microsoft.com/office/drawing/2014/main" id="{57AEB73D-F521-4B19-820F-12DB6BCC8406}"/>
              </a:ext>
            </a:extLst>
          </p:cNvPr>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2" name="Title 1"/>
          <p:cNvSpPr>
            <a:spLocks noGrp="1"/>
          </p:cNvSpPr>
          <p:nvPr>
            <p:ph type="ctrTitle"/>
          </p:nvPr>
        </p:nvSpPr>
        <p:spPr>
          <a:xfrm>
            <a:off x="855388" y="863068"/>
            <a:ext cx="6007691" cy="4985916"/>
          </a:xfrm>
        </p:spPr>
        <p:txBody>
          <a:bodyPr anchor="ctr">
            <a:noAutofit/>
          </a:bodyPr>
          <a:lstStyle>
            <a:lvl1pPr algn="l">
              <a:lnSpc>
                <a:spcPct val="125000"/>
              </a:lnSpc>
              <a:defRPr sz="6000" b="0" cap="all" spc="150" baseline="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197352" y="863068"/>
            <a:ext cx="3351729" cy="5120069"/>
          </a:xfrm>
        </p:spPr>
        <p:txBody>
          <a:bodyPr anchor="ctr">
            <a:normAutofit/>
          </a:bodyPr>
          <a:lstStyle>
            <a:lvl1pPr marL="0" indent="0" algn="l">
              <a:lnSpc>
                <a:spcPct val="150000"/>
              </a:lnSpc>
              <a:buNone/>
              <a:defRPr sz="2400" b="0" cap="none"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Rectangle 6">
            <a:extLst>
              <a:ext uri="{FF2B5EF4-FFF2-40B4-BE49-F238E27FC236}">
                <a16:creationId xmlns:a16="http://schemas.microsoft.com/office/drawing/2014/main" id="{6B72EEBA-3A5D-41CE-8465-A45A0F65674E}"/>
              </a:ext>
            </a:extLst>
          </p:cNvPr>
          <p:cNvSpPr/>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12">
            <a:extLst>
              <a:ext uri="{FF2B5EF4-FFF2-40B4-BE49-F238E27FC236}">
                <a16:creationId xmlns:a16="http://schemas.microsoft.com/office/drawing/2014/main" id="{79F4CF2F-CDFA-4A37-837C-819D5238EAB4}"/>
              </a:ext>
            </a:extLst>
          </p:cNvPr>
          <p:cNvSpPr>
            <a:spLocks noGrp="1"/>
          </p:cNvSpPr>
          <p:nvPr>
            <p:ph type="dt" sz="half" idx="10"/>
          </p:nvPr>
        </p:nvSpPr>
        <p:spPr>
          <a:xfrm>
            <a:off x="8197353" y="6309360"/>
            <a:ext cx="2151134" cy="457200"/>
          </a:xfrm>
        </p:spPr>
        <p:txBody>
          <a:bodyPr/>
          <a:lstStyle/>
          <a:p>
            <a:pPr algn="l"/>
            <a:endParaRPr lang="en-US" dirty="0"/>
          </a:p>
        </p:txBody>
      </p:sp>
      <p:sp>
        <p:nvSpPr>
          <p:cNvPr id="15" name="Footer Placeholder 14">
            <a:extLst>
              <a:ext uri="{FF2B5EF4-FFF2-40B4-BE49-F238E27FC236}">
                <a16:creationId xmlns:a16="http://schemas.microsoft.com/office/drawing/2014/main" id="{CFECE62A-61A4-407D-8F0B-D459CD977C75}"/>
              </a:ext>
            </a:extLst>
          </p:cNvPr>
          <p:cNvSpPr>
            <a:spLocks noGrp="1"/>
          </p:cNvSpPr>
          <p:nvPr>
            <p:ph type="ftr" sz="quarter" idx="11"/>
          </p:nvPr>
        </p:nvSpPr>
        <p:spPr>
          <a:xfrm>
            <a:off x="855388" y="6309360"/>
            <a:ext cx="6007691" cy="457200"/>
          </a:xfrm>
        </p:spPr>
        <p:txBody>
          <a:bodyPr/>
          <a:lstStyle>
            <a:lvl1pPr algn="r">
              <a:defRPr/>
            </a:lvl1pPr>
          </a:lstStyle>
          <a:p>
            <a:pPr algn="l"/>
            <a:r>
              <a:rPr lang="en-US"/>
              <a:t>Equitably Reducing Greenhouse Gas Emissions through Energy Strategies</a:t>
            </a:r>
            <a:endParaRPr lang="en-US" dirty="0"/>
          </a:p>
        </p:txBody>
      </p:sp>
      <p:sp>
        <p:nvSpPr>
          <p:cNvPr id="27" name="Slide Number Placeholder 26">
            <a:extLst>
              <a:ext uri="{FF2B5EF4-FFF2-40B4-BE49-F238E27FC236}">
                <a16:creationId xmlns:a16="http://schemas.microsoft.com/office/drawing/2014/main" id="{99FE60A9-FE2A-451F-9244-60FCE7FE9AD7}"/>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426458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Equitably Reducing Greenhouse Gas Emissions through Energy Strategies</a:t>
            </a:r>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27328668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FD12B6-57DE-4B63-A723-500B050FB7DD}"/>
              </a:ext>
            </a:extLst>
          </p:cNvPr>
          <p:cNvSpPr/>
          <p:nvPr/>
        </p:nvSpPr>
        <p:spPr>
          <a:xfrm>
            <a:off x="0" y="4215384"/>
            <a:ext cx="12192000" cy="264261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5316" y="1406284"/>
            <a:ext cx="10593694" cy="2597841"/>
          </a:xfrm>
        </p:spPr>
        <p:txBody>
          <a:bodyPr anchor="b">
            <a:normAutofit/>
          </a:bodyPr>
          <a:lstStyle>
            <a:lvl1pPr algn="ctr">
              <a:lnSpc>
                <a:spcPct val="125000"/>
              </a:lnSpc>
              <a:defRPr sz="4400" baseline="0">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818312" y="4527856"/>
            <a:ext cx="6559018" cy="1570245"/>
          </a:xfrm>
        </p:spPr>
        <p:txBody>
          <a:bodyPr anchor="t">
            <a:normAutofit/>
          </a:bodyPr>
          <a:lstStyle>
            <a:lvl1pPr marL="0" indent="0" algn="ctr">
              <a:lnSpc>
                <a:spcPct val="130000"/>
              </a:lnSpc>
              <a:spcBef>
                <a:spcPts val="0"/>
              </a:spcBef>
              <a:buNone/>
              <a:defRPr sz="2400" b="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5F1E2E75-4758-4930-8024-39287C962987}"/>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488B9949-402C-42C2-9A94-16590FC0C592}"/>
              </a:ext>
            </a:extLst>
          </p:cNvPr>
          <p:cNvSpPr>
            <a:spLocks noGrp="1"/>
          </p:cNvSpPr>
          <p:nvPr>
            <p:ph type="ftr" sz="quarter" idx="11"/>
          </p:nvPr>
        </p:nvSpPr>
        <p:spPr/>
        <p:txBody>
          <a:bodyPr/>
          <a:lstStyle/>
          <a:p>
            <a:r>
              <a:rPr lang="en-US"/>
              <a:t>Equitably Reducing Greenhouse Gas Emissions through Energy Strategies</a:t>
            </a:r>
            <a:endParaRPr lang="en-US" dirty="0"/>
          </a:p>
        </p:txBody>
      </p:sp>
      <p:sp>
        <p:nvSpPr>
          <p:cNvPr id="10" name="Slide Number Placeholder 9">
            <a:extLst>
              <a:ext uri="{FF2B5EF4-FFF2-40B4-BE49-F238E27FC236}">
                <a16:creationId xmlns:a16="http://schemas.microsoft.com/office/drawing/2014/main" id="{039D83F6-DAF4-4876-AA41-F246EC970F7D}"/>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11" name="Rectangle 10">
            <a:extLst>
              <a:ext uri="{FF2B5EF4-FFF2-40B4-BE49-F238E27FC236}">
                <a16:creationId xmlns:a16="http://schemas.microsoft.com/office/drawing/2014/main" id="{91613A19-DDA2-44F6-9ED4-F87771C684B8}"/>
              </a:ext>
            </a:extLst>
          </p:cNvPr>
          <p:cNvSpPr/>
          <p:nvPr/>
        </p:nvSpPr>
        <p:spPr>
          <a:xfrm>
            <a:off x="0" y="4215384"/>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8122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hasCustomPrompt="1"/>
          </p:nvPr>
        </p:nvSpPr>
        <p:spPr>
          <a:xfrm>
            <a:off x="5376670" y="705114"/>
            <a:ext cx="6172412" cy="2403846"/>
          </a:xfrm>
        </p:spPr>
        <p:txBody>
          <a:bodyPr anchor="b"/>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376670" y="3749040"/>
            <a:ext cx="6172411" cy="2346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Equitably Reducing Greenhouse Gas Emissions through Energy Strategies</a:t>
            </a:r>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dirty="0"/>
              <a:t>‹#›</a:t>
            </a:fld>
            <a:endParaRPr lang="en-US" dirty="0"/>
          </a:p>
        </p:txBody>
      </p:sp>
      <p:sp>
        <p:nvSpPr>
          <p:cNvPr id="10" name="Rectangle 9">
            <a:extLst>
              <a:ext uri="{FF2B5EF4-FFF2-40B4-BE49-F238E27FC236}">
                <a16:creationId xmlns:a16="http://schemas.microsoft.com/office/drawing/2014/main" id="{5CE6B9B5-A5D1-4099-B52B-78F39AB0AFCB}"/>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038775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76667" y="658999"/>
            <a:ext cx="6166422" cy="457200"/>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76668" y="1116199"/>
            <a:ext cx="6166422" cy="2062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376668" y="3623098"/>
            <a:ext cx="6166421" cy="457200"/>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5376670" y="4102370"/>
            <a:ext cx="6166419" cy="206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a:t>Equitably Reducing Greenhouse Gas Emissions through Energy Strategies</a:t>
            </a:r>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dirty="0"/>
              <a:t>‹#›</a:t>
            </a:fld>
            <a:endParaRPr lang="en-US" dirty="0"/>
          </a:p>
        </p:txBody>
      </p:sp>
      <p:sp>
        <p:nvSpPr>
          <p:cNvPr id="10" name="Title 9">
            <a:extLst>
              <a:ext uri="{FF2B5EF4-FFF2-40B4-BE49-F238E27FC236}">
                <a16:creationId xmlns:a16="http://schemas.microsoft.com/office/drawing/2014/main" id="{D26B370B-8381-431F-9492-0EA1205113EE}"/>
              </a:ext>
            </a:extLst>
          </p:cNvPr>
          <p:cNvSpPr>
            <a:spLocks noGrp="1"/>
          </p:cNvSpPr>
          <p:nvPr>
            <p:ph type="title"/>
          </p:nvPr>
        </p:nvSpPr>
        <p:spPr/>
        <p:txBody>
          <a:bodyPr/>
          <a:lstStyle/>
          <a:p>
            <a:r>
              <a:rPr lang="en-US"/>
              <a:t>Click to edit Master title style</a:t>
            </a:r>
          </a:p>
        </p:txBody>
      </p:sp>
      <p:sp>
        <p:nvSpPr>
          <p:cNvPr id="12" name="Rectangle 11">
            <a:extLst>
              <a:ext uri="{FF2B5EF4-FFF2-40B4-BE49-F238E27FC236}">
                <a16:creationId xmlns:a16="http://schemas.microsoft.com/office/drawing/2014/main" id="{DCA89085-2231-4A9C-B23C-B199A9DD26C5}"/>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1174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Equitably Reducing Greenhouse Gas Emissions through Energy Strategies</a:t>
            </a:r>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37233376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7CF41D3-C6B9-4E99-9321-87C4E2168F46}"/>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8B5BC6EB-07B1-46AF-AC33-E998BC6AA433}"/>
              </a:ext>
            </a:extLst>
          </p:cNvPr>
          <p:cNvSpPr>
            <a:spLocks noGrp="1"/>
          </p:cNvSpPr>
          <p:nvPr>
            <p:ph type="ftr" sz="quarter" idx="11"/>
          </p:nvPr>
        </p:nvSpPr>
        <p:spPr/>
        <p:txBody>
          <a:bodyPr/>
          <a:lstStyle/>
          <a:p>
            <a:r>
              <a:rPr lang="en-US"/>
              <a:t>Equitably Reducing Greenhouse Gas Emissions through Energy Strategies</a:t>
            </a:r>
            <a:endParaRPr lang="en-US" dirty="0"/>
          </a:p>
        </p:txBody>
      </p:sp>
      <p:sp>
        <p:nvSpPr>
          <p:cNvPr id="7" name="Slide Number Placeholder 6">
            <a:extLst>
              <a:ext uri="{FF2B5EF4-FFF2-40B4-BE49-F238E27FC236}">
                <a16:creationId xmlns:a16="http://schemas.microsoft.com/office/drawing/2014/main" id="{73E3A0C1-6562-4819-9E88-4C1378FD5DE4}"/>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485553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36C8-0B4F-4655-A630-0B1D2540B7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78B888-85E0-4D92-903E-C3FE7E870D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48916-250B-4232-BD7D-571FDE79F5E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6A8BFB4-647C-4104-B6D4-3346051C36D4}"/>
              </a:ext>
            </a:extLst>
          </p:cNvPr>
          <p:cNvSpPr>
            <a:spLocks noGrp="1"/>
          </p:cNvSpPr>
          <p:nvPr>
            <p:ph type="ftr" sz="quarter" idx="11"/>
          </p:nvPr>
        </p:nvSpPr>
        <p:spPr/>
        <p:txBody>
          <a:bodyPr/>
          <a:lstStyle/>
          <a:p>
            <a:r>
              <a:rPr lang="en-US"/>
              <a:t>Equitably Reducing Greenhouse Gas Emissions through Energy Strategies</a:t>
            </a:r>
          </a:p>
        </p:txBody>
      </p:sp>
      <p:sp>
        <p:nvSpPr>
          <p:cNvPr id="6" name="Slide Number Placeholder 5">
            <a:extLst>
              <a:ext uri="{FF2B5EF4-FFF2-40B4-BE49-F238E27FC236}">
                <a16:creationId xmlns:a16="http://schemas.microsoft.com/office/drawing/2014/main" id="{2E0FA73F-2BE8-4370-AE90-58F4CE51FC5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3803861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CA29BA-0143-49FF-8608-DB1623D99537}"/>
              </a:ext>
            </a:extLst>
          </p:cNvPr>
          <p:cNvSpPr/>
          <p:nvPr/>
        </p:nvSpPr>
        <p:spPr>
          <a:xfrm>
            <a:off x="0" y="0"/>
            <a:ext cx="8248592"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53015" y="640079"/>
            <a:ext cx="2796066" cy="2551751"/>
          </a:xfrm>
        </p:spPr>
        <p:txBody>
          <a:bodyPr anchor="b">
            <a:normAutofit/>
          </a:bodyPr>
          <a:lstStyle>
            <a:lvl1pPr algn="l">
              <a:lnSpc>
                <a:spcPct val="135000"/>
              </a:lnSpc>
              <a:defRPr sz="3200"/>
            </a:lvl1pPr>
          </a:lstStyle>
          <a:p>
            <a:r>
              <a:rPr lang="en-US"/>
              <a:t>Click to edit Master title style</a:t>
            </a:r>
            <a:endParaRPr lang="en-US" dirty="0"/>
          </a:p>
        </p:txBody>
      </p:sp>
      <p:sp>
        <p:nvSpPr>
          <p:cNvPr id="3" name="Content Placeholder 2"/>
          <p:cNvSpPr>
            <a:spLocks noGrp="1"/>
          </p:cNvSpPr>
          <p:nvPr>
            <p:ph idx="1"/>
          </p:nvPr>
        </p:nvSpPr>
        <p:spPr>
          <a:xfrm>
            <a:off x="638818" y="640078"/>
            <a:ext cx="6969693" cy="5455921"/>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8753015" y="3223803"/>
            <a:ext cx="2796066" cy="2872197"/>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a:extLst>
              <a:ext uri="{FF2B5EF4-FFF2-40B4-BE49-F238E27FC236}">
                <a16:creationId xmlns:a16="http://schemas.microsoft.com/office/drawing/2014/main" id="{3010CF18-370D-4E80-AE4C-396FFDFCAE5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9">
            <a:extLst>
              <a:ext uri="{FF2B5EF4-FFF2-40B4-BE49-F238E27FC236}">
                <a16:creationId xmlns:a16="http://schemas.microsoft.com/office/drawing/2014/main" id="{C5EBFE9C-5A22-4462-9C51-E00C03F55C3D}"/>
              </a:ext>
            </a:extLst>
          </p:cNvPr>
          <p:cNvSpPr>
            <a:spLocks noGrp="1"/>
          </p:cNvSpPr>
          <p:nvPr>
            <p:ph type="dt" sz="half" idx="10"/>
          </p:nvPr>
        </p:nvSpPr>
        <p:spPr>
          <a:xfrm>
            <a:off x="8753015" y="6309360"/>
            <a:ext cx="1734207" cy="457200"/>
          </a:xfrm>
        </p:spPr>
        <p:txBody>
          <a:bodyPr/>
          <a:lstStyle>
            <a:lvl1pPr algn="l">
              <a:defRPr/>
            </a:lvl1pPr>
          </a:lstStyle>
          <a:p>
            <a:endParaRPr lang="en-US" dirty="0"/>
          </a:p>
        </p:txBody>
      </p:sp>
      <p:sp>
        <p:nvSpPr>
          <p:cNvPr id="11" name="Footer Placeholder 10">
            <a:extLst>
              <a:ext uri="{FF2B5EF4-FFF2-40B4-BE49-F238E27FC236}">
                <a16:creationId xmlns:a16="http://schemas.microsoft.com/office/drawing/2014/main" id="{2EBBFF2E-AA66-4B76-9139-CB000B5A45D5}"/>
              </a:ext>
            </a:extLst>
          </p:cNvPr>
          <p:cNvSpPr>
            <a:spLocks noGrp="1"/>
          </p:cNvSpPr>
          <p:nvPr>
            <p:ph type="ftr" sz="quarter" idx="11"/>
          </p:nvPr>
        </p:nvSpPr>
        <p:spPr>
          <a:xfrm>
            <a:off x="638818" y="6309360"/>
            <a:ext cx="6993867" cy="457200"/>
          </a:xfrm>
        </p:spPr>
        <p:txBody>
          <a:bodyPr/>
          <a:lstStyle/>
          <a:p>
            <a:r>
              <a:rPr lang="en-US"/>
              <a:t>Equitably Reducing Greenhouse Gas Emissions through Energy Strategies</a:t>
            </a:r>
            <a:endParaRPr lang="en-US" dirty="0"/>
          </a:p>
        </p:txBody>
      </p:sp>
      <p:sp>
        <p:nvSpPr>
          <p:cNvPr id="12" name="Slide Number Placeholder 11">
            <a:extLst>
              <a:ext uri="{FF2B5EF4-FFF2-40B4-BE49-F238E27FC236}">
                <a16:creationId xmlns:a16="http://schemas.microsoft.com/office/drawing/2014/main" id="{A44F64C4-BF20-4F6B-B650-57C71C828A68}"/>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161427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4996" y="640079"/>
            <a:ext cx="2714085" cy="2695903"/>
          </a:xfrm>
        </p:spPr>
        <p:txBody>
          <a:bodyPr anchor="b">
            <a:noAutofit/>
          </a:bodyPr>
          <a:lstStyle>
            <a:lvl1pPr algn="l">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248592"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hasCustomPrompt="1"/>
          </p:nvPr>
        </p:nvSpPr>
        <p:spPr>
          <a:xfrm>
            <a:off x="8834996" y="3429000"/>
            <a:ext cx="2714085" cy="2508026"/>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a:extLst>
              <a:ext uri="{FF2B5EF4-FFF2-40B4-BE49-F238E27FC236}">
                <a16:creationId xmlns:a16="http://schemas.microsoft.com/office/drawing/2014/main" id="{90949BC8-9ABF-49F6-851C-5DB0B86CA70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04E1EE21-E3FA-4D43-B224-C664959637B0}"/>
              </a:ext>
            </a:extLst>
          </p:cNvPr>
          <p:cNvSpPr>
            <a:spLocks noGrp="1"/>
          </p:cNvSpPr>
          <p:nvPr>
            <p:ph type="dt" sz="half" idx="10"/>
          </p:nvPr>
        </p:nvSpPr>
        <p:spPr>
          <a:xfrm>
            <a:off x="8834997" y="6309360"/>
            <a:ext cx="1645920" cy="457200"/>
          </a:xfrm>
        </p:spPr>
        <p:txBody>
          <a:bodyPr/>
          <a:lstStyle/>
          <a:p>
            <a:endParaRPr lang="en-US" dirty="0"/>
          </a:p>
        </p:txBody>
      </p:sp>
      <p:sp>
        <p:nvSpPr>
          <p:cNvPr id="7" name="Slide Number Placeholder 6">
            <a:extLst>
              <a:ext uri="{FF2B5EF4-FFF2-40B4-BE49-F238E27FC236}">
                <a16:creationId xmlns:a16="http://schemas.microsoft.com/office/drawing/2014/main" id="{A32D7F83-8993-4ED4-9F02-663CC085052F}"/>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6" name="Footer Placeholder 5">
            <a:extLst>
              <a:ext uri="{FF2B5EF4-FFF2-40B4-BE49-F238E27FC236}">
                <a16:creationId xmlns:a16="http://schemas.microsoft.com/office/drawing/2014/main" id="{8E3678B7-E511-4CE1-BEE5-89E959B9BFD6}"/>
              </a:ext>
            </a:extLst>
          </p:cNvPr>
          <p:cNvSpPr>
            <a:spLocks noGrp="1"/>
          </p:cNvSpPr>
          <p:nvPr>
            <p:ph type="ftr" sz="quarter" idx="11"/>
          </p:nvPr>
        </p:nvSpPr>
        <p:spPr>
          <a:xfrm>
            <a:off x="640080" y="6309360"/>
            <a:ext cx="4946592" cy="457200"/>
          </a:xfrm>
        </p:spPr>
        <p:txBody>
          <a:bodyPr/>
          <a:lstStyle>
            <a:lvl1pPr>
              <a:defRPr>
                <a:solidFill>
                  <a:srgbClr val="FFFFFF"/>
                </a:solidFill>
                <a:effectLst>
                  <a:outerShdw blurRad="50800" dist="38100" dir="2700000" algn="tl" rotWithShape="0">
                    <a:prstClr val="black">
                      <a:alpha val="43000"/>
                    </a:prstClr>
                  </a:outerShdw>
                </a:effectLst>
              </a:defRPr>
            </a:lvl1pPr>
          </a:lstStyle>
          <a:p>
            <a:r>
              <a:rPr lang="en-US"/>
              <a:t>Equitably Reducing Greenhouse Gas Emissions through Energy Strategies</a:t>
            </a:r>
            <a:endParaRPr lang="en-US" dirty="0"/>
          </a:p>
        </p:txBody>
      </p:sp>
    </p:spTree>
    <p:extLst>
      <p:ext uri="{BB962C8B-B14F-4D97-AF65-F5344CB8AC3E}">
        <p14:creationId xmlns:p14="http://schemas.microsoft.com/office/powerpoint/2010/main" val="3010526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Equitably Reducing Greenhouse Gas Emissions through Energy Strategies</a:t>
            </a:r>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42365317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endParaRPr lang="en-US" dirty="0"/>
          </a:p>
        </p:txBody>
      </p:sp>
      <p:sp>
        <p:nvSpPr>
          <p:cNvPr id="5" name="Footer Placeholder 4"/>
          <p:cNvSpPr>
            <a:spLocks noGrp="1"/>
          </p:cNvSpPr>
          <p:nvPr>
            <p:ph type="ftr" sz="quarter" idx="11"/>
          </p:nvPr>
        </p:nvSpPr>
        <p:spPr>
          <a:xfrm>
            <a:off x="2933699" y="6296615"/>
            <a:ext cx="5959577" cy="365125"/>
          </a:xfrm>
        </p:spPr>
        <p:txBody>
          <a:bodyPr/>
          <a:lstStyle/>
          <a:p>
            <a:r>
              <a:rPr lang="en-US"/>
              <a:t>Equitably Reducing Greenhouse Gas Emissions through Energy Strategies</a:t>
            </a:r>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dirty="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15589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162B6EE7-E4BC-44C6-AF3E-723DC06DF2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8228612" y="-2"/>
            <a:ext cx="3963385" cy="6858002"/>
          </a:xfrm>
          <a:prstGeom prst="rect">
            <a:avLst/>
          </a:prstGeom>
        </p:spPr>
      </p:pic>
      <p:sp>
        <p:nvSpPr>
          <p:cNvPr id="10" name="Title 1">
            <a:extLst>
              <a:ext uri="{FF2B5EF4-FFF2-40B4-BE49-F238E27FC236}">
                <a16:creationId xmlns:a16="http://schemas.microsoft.com/office/drawing/2014/main" id="{687EC63E-7143-46C4-878D-2C06BBE860BE}"/>
              </a:ext>
            </a:extLst>
          </p:cNvPr>
          <p:cNvSpPr>
            <a:spLocks noGrp="1"/>
          </p:cNvSpPr>
          <p:nvPr>
            <p:ph type="title" hasCustomPrompt="1"/>
          </p:nvPr>
        </p:nvSpPr>
        <p:spPr>
          <a:xfrm>
            <a:off x="838200" y="536575"/>
            <a:ext cx="10515600" cy="682625"/>
          </a:xfrm>
        </p:spPr>
        <p:txBody>
          <a:bodyPr/>
          <a:lstStyle>
            <a:lvl1pPr>
              <a:defRPr>
                <a:solidFill>
                  <a:srgbClr val="00446A"/>
                </a:solidFill>
                <a:latin typeface="Raleway" panose="020B0503030101060003" pitchFamily="34" charset="0"/>
              </a:defRPr>
            </a:lvl1pPr>
          </a:lstStyle>
          <a:p>
            <a:r>
              <a:rPr lang="en-US" dirty="0"/>
              <a:t>SLIDE TITLE</a:t>
            </a:r>
          </a:p>
        </p:txBody>
      </p:sp>
      <p:sp>
        <p:nvSpPr>
          <p:cNvPr id="13" name="Picture Placeholder 12">
            <a:extLst>
              <a:ext uri="{FF2B5EF4-FFF2-40B4-BE49-F238E27FC236}">
                <a16:creationId xmlns:a16="http://schemas.microsoft.com/office/drawing/2014/main" id="{3162935B-11F2-41A8-A62F-A94B7B1B65B9}"/>
              </a:ext>
            </a:extLst>
          </p:cNvPr>
          <p:cNvSpPr>
            <a:spLocks noGrp="1"/>
          </p:cNvSpPr>
          <p:nvPr>
            <p:ph type="pic" sz="quarter" idx="13"/>
          </p:nvPr>
        </p:nvSpPr>
        <p:spPr>
          <a:xfrm>
            <a:off x="6367463" y="1825625"/>
            <a:ext cx="4986337" cy="4351338"/>
          </a:xfrm>
        </p:spPr>
        <p:txBody>
          <a:bodyPr/>
          <a:lstStyle/>
          <a:p>
            <a:r>
              <a:rPr lang="en-US"/>
              <a:t>Click icon to add picture</a:t>
            </a:r>
            <a:endParaRPr lang="en-US" dirty="0"/>
          </a:p>
        </p:txBody>
      </p:sp>
      <p:sp>
        <p:nvSpPr>
          <p:cNvPr id="12" name="Content Placeholder 2">
            <a:extLst>
              <a:ext uri="{FF2B5EF4-FFF2-40B4-BE49-F238E27FC236}">
                <a16:creationId xmlns:a16="http://schemas.microsoft.com/office/drawing/2014/main" id="{515012D3-C990-489F-8F93-AA4D8BF5D4BC}"/>
              </a:ext>
            </a:extLst>
          </p:cNvPr>
          <p:cNvSpPr>
            <a:spLocks noGrp="1"/>
          </p:cNvSpPr>
          <p:nvPr>
            <p:ph idx="1"/>
          </p:nvPr>
        </p:nvSpPr>
        <p:spPr>
          <a:xfrm>
            <a:off x="838200" y="1824142"/>
            <a:ext cx="4986337" cy="4351338"/>
          </a:xfrm>
        </p:spPr>
        <p:txBody>
          <a:bodyPr/>
          <a:lstStyle>
            <a:lvl1pPr marL="0" indent="0">
              <a:buNone/>
              <a:defRPr>
                <a:solidFill>
                  <a:schemeClr val="accent6">
                    <a:lumMod val="50000"/>
                  </a:schemeClr>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bg2">
                    <a:lumMod val="50000"/>
                  </a:schemeClr>
                </a:solidFill>
              </a:defRPr>
            </a:lvl4pPr>
            <a:lvl5pPr marL="1828800" indent="0">
              <a:buNone/>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3549AD43-7D51-4AD9-8E85-F1A3EBA0952D}"/>
              </a:ext>
            </a:extLst>
          </p:cNvPr>
          <p:cNvSpPr>
            <a:spLocks noGrp="1"/>
          </p:cNvSpPr>
          <p:nvPr>
            <p:ph type="ftr" sz="quarter" idx="14"/>
          </p:nvPr>
        </p:nvSpPr>
        <p:spPr/>
        <p:txBody>
          <a:bodyPr/>
          <a:lstStyle/>
          <a:p>
            <a:r>
              <a:rPr lang="en-US"/>
              <a:t>Equitably Reducing Greenhouse Gas Emissions through Energy Strategies</a:t>
            </a:r>
            <a:endParaRPr lang="en-US" dirty="0"/>
          </a:p>
        </p:txBody>
      </p:sp>
      <p:sp>
        <p:nvSpPr>
          <p:cNvPr id="3" name="Slide Number Placeholder 2">
            <a:extLst>
              <a:ext uri="{FF2B5EF4-FFF2-40B4-BE49-F238E27FC236}">
                <a16:creationId xmlns:a16="http://schemas.microsoft.com/office/drawing/2014/main" id="{FF228C43-D8FB-4E0D-B9B1-4A30223B2CB0}"/>
              </a:ext>
            </a:extLst>
          </p:cNvPr>
          <p:cNvSpPr>
            <a:spLocks noGrp="1"/>
          </p:cNvSpPr>
          <p:nvPr>
            <p:ph type="sldNum" sz="quarter" idx="15"/>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1630996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87EC63E-7143-46C4-878D-2C06BBE860BE}"/>
              </a:ext>
            </a:extLst>
          </p:cNvPr>
          <p:cNvSpPr>
            <a:spLocks noGrp="1"/>
          </p:cNvSpPr>
          <p:nvPr>
            <p:ph type="title" hasCustomPrompt="1"/>
          </p:nvPr>
        </p:nvSpPr>
        <p:spPr>
          <a:xfrm>
            <a:off x="838200" y="536575"/>
            <a:ext cx="10515600" cy="682625"/>
          </a:xfrm>
        </p:spPr>
        <p:txBody>
          <a:bodyPr/>
          <a:lstStyle>
            <a:lvl1pPr>
              <a:defRPr>
                <a:solidFill>
                  <a:srgbClr val="00446A"/>
                </a:solidFill>
                <a:latin typeface="Raleway" panose="020B0503030101060003" pitchFamily="34" charset="0"/>
              </a:defRPr>
            </a:lvl1pPr>
          </a:lstStyle>
          <a:p>
            <a:r>
              <a:rPr lang="en-US" dirty="0"/>
              <a:t>SLIDE TITLE</a:t>
            </a:r>
          </a:p>
        </p:txBody>
      </p:sp>
      <p:sp>
        <p:nvSpPr>
          <p:cNvPr id="13" name="Picture Placeholder 12">
            <a:extLst>
              <a:ext uri="{FF2B5EF4-FFF2-40B4-BE49-F238E27FC236}">
                <a16:creationId xmlns:a16="http://schemas.microsoft.com/office/drawing/2014/main" id="{3162935B-11F2-41A8-A62F-A94B7B1B65B9}"/>
              </a:ext>
            </a:extLst>
          </p:cNvPr>
          <p:cNvSpPr>
            <a:spLocks noGrp="1"/>
          </p:cNvSpPr>
          <p:nvPr>
            <p:ph type="pic" sz="quarter" idx="13"/>
          </p:nvPr>
        </p:nvSpPr>
        <p:spPr>
          <a:xfrm>
            <a:off x="6367463" y="1825625"/>
            <a:ext cx="4986337" cy="4351338"/>
          </a:xfrm>
        </p:spPr>
        <p:txBody>
          <a:bodyPr/>
          <a:lstStyle/>
          <a:p>
            <a:r>
              <a:rPr lang="en-US"/>
              <a:t>Click icon to add picture</a:t>
            </a:r>
            <a:endParaRPr lang="en-US" dirty="0"/>
          </a:p>
        </p:txBody>
      </p:sp>
      <p:sp>
        <p:nvSpPr>
          <p:cNvPr id="12" name="Content Placeholder 2">
            <a:extLst>
              <a:ext uri="{FF2B5EF4-FFF2-40B4-BE49-F238E27FC236}">
                <a16:creationId xmlns:a16="http://schemas.microsoft.com/office/drawing/2014/main" id="{515012D3-C990-489F-8F93-AA4D8BF5D4BC}"/>
              </a:ext>
            </a:extLst>
          </p:cNvPr>
          <p:cNvSpPr>
            <a:spLocks noGrp="1"/>
          </p:cNvSpPr>
          <p:nvPr>
            <p:ph idx="1"/>
          </p:nvPr>
        </p:nvSpPr>
        <p:spPr>
          <a:xfrm>
            <a:off x="838200" y="1824142"/>
            <a:ext cx="4986337" cy="4351338"/>
          </a:xfrm>
        </p:spPr>
        <p:txBody>
          <a:bodyPr/>
          <a:lstStyle>
            <a:lvl1pPr marL="0" indent="0">
              <a:buNone/>
              <a:defRPr>
                <a:solidFill>
                  <a:schemeClr val="accent6">
                    <a:lumMod val="50000"/>
                  </a:schemeClr>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bg2">
                    <a:lumMod val="50000"/>
                  </a:schemeClr>
                </a:solidFill>
              </a:defRPr>
            </a:lvl4pPr>
            <a:lvl5pPr marL="1828800" indent="0">
              <a:buNone/>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3549AD43-7D51-4AD9-8E85-F1A3EBA0952D}"/>
              </a:ext>
            </a:extLst>
          </p:cNvPr>
          <p:cNvSpPr>
            <a:spLocks noGrp="1"/>
          </p:cNvSpPr>
          <p:nvPr>
            <p:ph type="ftr" sz="quarter" idx="14"/>
          </p:nvPr>
        </p:nvSpPr>
        <p:spPr/>
        <p:txBody>
          <a:bodyPr/>
          <a:lstStyle/>
          <a:p>
            <a:r>
              <a:rPr lang="en-US"/>
              <a:t>Equitably Reducing Greenhouse Gas Emissions through Energy Strategies</a:t>
            </a:r>
            <a:endParaRPr lang="en-US" dirty="0"/>
          </a:p>
        </p:txBody>
      </p:sp>
      <p:sp>
        <p:nvSpPr>
          <p:cNvPr id="3" name="Slide Number Placeholder 2">
            <a:extLst>
              <a:ext uri="{FF2B5EF4-FFF2-40B4-BE49-F238E27FC236}">
                <a16:creationId xmlns:a16="http://schemas.microsoft.com/office/drawing/2014/main" id="{FF228C43-D8FB-4E0D-B9B1-4A30223B2CB0}"/>
              </a:ext>
            </a:extLst>
          </p:cNvPr>
          <p:cNvSpPr>
            <a:spLocks noGrp="1"/>
          </p:cNvSpPr>
          <p:nvPr>
            <p:ph type="sldNum" sz="quarter" idx="15"/>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12212460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4_Two Content">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162B6EE7-E4BC-44C6-AF3E-723DC06DF2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8228612" y="-2"/>
            <a:ext cx="3963385" cy="6858002"/>
          </a:xfrm>
          <a:prstGeom prst="rect">
            <a:avLst/>
          </a:prstGeom>
        </p:spPr>
      </p:pic>
      <p:sp>
        <p:nvSpPr>
          <p:cNvPr id="10" name="Title 1">
            <a:extLst>
              <a:ext uri="{FF2B5EF4-FFF2-40B4-BE49-F238E27FC236}">
                <a16:creationId xmlns:a16="http://schemas.microsoft.com/office/drawing/2014/main" id="{687EC63E-7143-46C4-878D-2C06BBE860BE}"/>
              </a:ext>
            </a:extLst>
          </p:cNvPr>
          <p:cNvSpPr>
            <a:spLocks noGrp="1"/>
          </p:cNvSpPr>
          <p:nvPr>
            <p:ph type="title" hasCustomPrompt="1"/>
          </p:nvPr>
        </p:nvSpPr>
        <p:spPr>
          <a:xfrm>
            <a:off x="838200" y="536575"/>
            <a:ext cx="10515600" cy="682625"/>
          </a:xfrm>
        </p:spPr>
        <p:txBody>
          <a:bodyPr/>
          <a:lstStyle>
            <a:lvl1pPr>
              <a:defRPr>
                <a:solidFill>
                  <a:srgbClr val="00446A"/>
                </a:solidFill>
                <a:latin typeface="Raleway" panose="020B0503030101060003" pitchFamily="34" charset="0"/>
              </a:defRPr>
            </a:lvl1pPr>
          </a:lstStyle>
          <a:p>
            <a:r>
              <a:rPr lang="en-US" dirty="0"/>
              <a:t>SLIDE TITLE</a:t>
            </a:r>
          </a:p>
        </p:txBody>
      </p:sp>
      <p:sp>
        <p:nvSpPr>
          <p:cNvPr id="13" name="Picture Placeholder 12">
            <a:extLst>
              <a:ext uri="{FF2B5EF4-FFF2-40B4-BE49-F238E27FC236}">
                <a16:creationId xmlns:a16="http://schemas.microsoft.com/office/drawing/2014/main" id="{3162935B-11F2-41A8-A62F-A94B7B1B65B9}"/>
              </a:ext>
            </a:extLst>
          </p:cNvPr>
          <p:cNvSpPr>
            <a:spLocks noGrp="1"/>
          </p:cNvSpPr>
          <p:nvPr>
            <p:ph type="pic" sz="quarter" idx="13"/>
          </p:nvPr>
        </p:nvSpPr>
        <p:spPr>
          <a:xfrm>
            <a:off x="6367463" y="1825625"/>
            <a:ext cx="4986337" cy="4351338"/>
          </a:xfrm>
        </p:spPr>
        <p:txBody>
          <a:bodyPr/>
          <a:lstStyle/>
          <a:p>
            <a:r>
              <a:rPr lang="en-US"/>
              <a:t>Click icon to add picture</a:t>
            </a:r>
            <a:endParaRPr lang="en-US" dirty="0"/>
          </a:p>
        </p:txBody>
      </p:sp>
      <p:sp>
        <p:nvSpPr>
          <p:cNvPr id="12" name="Content Placeholder 2">
            <a:extLst>
              <a:ext uri="{FF2B5EF4-FFF2-40B4-BE49-F238E27FC236}">
                <a16:creationId xmlns:a16="http://schemas.microsoft.com/office/drawing/2014/main" id="{515012D3-C990-489F-8F93-AA4D8BF5D4BC}"/>
              </a:ext>
            </a:extLst>
          </p:cNvPr>
          <p:cNvSpPr>
            <a:spLocks noGrp="1"/>
          </p:cNvSpPr>
          <p:nvPr>
            <p:ph idx="1"/>
          </p:nvPr>
        </p:nvSpPr>
        <p:spPr>
          <a:xfrm>
            <a:off x="838200" y="1824142"/>
            <a:ext cx="4986337" cy="4351338"/>
          </a:xfrm>
        </p:spPr>
        <p:txBody>
          <a:bodyPr/>
          <a:lstStyle>
            <a:lvl1pPr marL="0" indent="0">
              <a:buNone/>
              <a:defRPr>
                <a:solidFill>
                  <a:schemeClr val="accent6">
                    <a:lumMod val="50000"/>
                  </a:schemeClr>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bg2">
                    <a:lumMod val="50000"/>
                  </a:schemeClr>
                </a:solidFill>
              </a:defRPr>
            </a:lvl4pPr>
            <a:lvl5pPr marL="1828800" indent="0">
              <a:buNone/>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97A09955-3620-40DB-AB75-EAA686EC3DEF}"/>
              </a:ext>
            </a:extLst>
          </p:cNvPr>
          <p:cNvSpPr>
            <a:spLocks noGrp="1"/>
          </p:cNvSpPr>
          <p:nvPr>
            <p:ph type="ftr" sz="quarter" idx="14"/>
          </p:nvPr>
        </p:nvSpPr>
        <p:spPr/>
        <p:txBody>
          <a:bodyPr/>
          <a:lstStyle/>
          <a:p>
            <a:r>
              <a:rPr lang="en-US"/>
              <a:t>Equitably Reducing Greenhouse Gas Emissions through Energy Strategies</a:t>
            </a:r>
            <a:endParaRPr lang="en-US" dirty="0"/>
          </a:p>
        </p:txBody>
      </p:sp>
      <p:sp>
        <p:nvSpPr>
          <p:cNvPr id="3" name="Slide Number Placeholder 2">
            <a:extLst>
              <a:ext uri="{FF2B5EF4-FFF2-40B4-BE49-F238E27FC236}">
                <a16:creationId xmlns:a16="http://schemas.microsoft.com/office/drawing/2014/main" id="{29DFA5AC-8E63-4BBF-BEE5-FF465C45079F}"/>
              </a:ext>
            </a:extLst>
          </p:cNvPr>
          <p:cNvSpPr>
            <a:spLocks noGrp="1"/>
          </p:cNvSpPr>
          <p:nvPr>
            <p:ph type="sldNum" sz="quarter" idx="15"/>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27003101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162B6EE7-E4BC-44C6-AF3E-723DC06DF2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8286133" y="-1"/>
            <a:ext cx="3905865" cy="3964615"/>
          </a:xfrm>
          <a:prstGeom prst="rect">
            <a:avLst/>
          </a:prstGeom>
        </p:spPr>
      </p:pic>
      <p:sp>
        <p:nvSpPr>
          <p:cNvPr id="10" name="Title 1">
            <a:extLst>
              <a:ext uri="{FF2B5EF4-FFF2-40B4-BE49-F238E27FC236}">
                <a16:creationId xmlns:a16="http://schemas.microsoft.com/office/drawing/2014/main" id="{687EC63E-7143-46C4-878D-2C06BBE860BE}"/>
              </a:ext>
            </a:extLst>
          </p:cNvPr>
          <p:cNvSpPr>
            <a:spLocks noGrp="1"/>
          </p:cNvSpPr>
          <p:nvPr>
            <p:ph type="title" hasCustomPrompt="1"/>
          </p:nvPr>
        </p:nvSpPr>
        <p:spPr>
          <a:xfrm>
            <a:off x="838200" y="536575"/>
            <a:ext cx="10515600" cy="682625"/>
          </a:xfrm>
        </p:spPr>
        <p:txBody>
          <a:bodyPr/>
          <a:lstStyle>
            <a:lvl1pPr>
              <a:defRPr>
                <a:solidFill>
                  <a:srgbClr val="00446A"/>
                </a:solidFill>
                <a:latin typeface="Raleway" panose="020B0503030101060003" pitchFamily="34" charset="0"/>
              </a:defRPr>
            </a:lvl1pPr>
          </a:lstStyle>
          <a:p>
            <a:r>
              <a:rPr lang="en-US" dirty="0"/>
              <a:t>SLIDE TITLE</a:t>
            </a:r>
          </a:p>
        </p:txBody>
      </p:sp>
      <p:sp>
        <p:nvSpPr>
          <p:cNvPr id="13" name="Picture Placeholder 12">
            <a:extLst>
              <a:ext uri="{FF2B5EF4-FFF2-40B4-BE49-F238E27FC236}">
                <a16:creationId xmlns:a16="http://schemas.microsoft.com/office/drawing/2014/main" id="{3162935B-11F2-41A8-A62F-A94B7B1B65B9}"/>
              </a:ext>
            </a:extLst>
          </p:cNvPr>
          <p:cNvSpPr>
            <a:spLocks noGrp="1"/>
          </p:cNvSpPr>
          <p:nvPr>
            <p:ph type="pic" sz="quarter" idx="13"/>
          </p:nvPr>
        </p:nvSpPr>
        <p:spPr>
          <a:xfrm>
            <a:off x="6117431" y="1470025"/>
            <a:ext cx="4986337" cy="2983980"/>
          </a:xfrm>
        </p:spPr>
        <p:txBody>
          <a:bodyPr/>
          <a:lstStyle/>
          <a:p>
            <a:r>
              <a:rPr lang="en-US"/>
              <a:t>Click icon to add picture</a:t>
            </a:r>
            <a:endParaRPr lang="en-US" dirty="0"/>
          </a:p>
        </p:txBody>
      </p:sp>
      <p:sp>
        <p:nvSpPr>
          <p:cNvPr id="14" name="Picture Placeholder 12">
            <a:extLst>
              <a:ext uri="{FF2B5EF4-FFF2-40B4-BE49-F238E27FC236}">
                <a16:creationId xmlns:a16="http://schemas.microsoft.com/office/drawing/2014/main" id="{6EDBE823-0DAA-4ECC-9D7C-70DB112091B0}"/>
              </a:ext>
            </a:extLst>
          </p:cNvPr>
          <p:cNvSpPr>
            <a:spLocks noGrp="1"/>
          </p:cNvSpPr>
          <p:nvPr>
            <p:ph type="pic" sz="quarter" idx="14"/>
          </p:nvPr>
        </p:nvSpPr>
        <p:spPr>
          <a:xfrm>
            <a:off x="838201" y="1470025"/>
            <a:ext cx="4986337" cy="2983982"/>
          </a:xfrm>
        </p:spPr>
        <p:txBody>
          <a:bodyPr/>
          <a:lstStyle/>
          <a:p>
            <a:r>
              <a:rPr lang="en-US"/>
              <a:t>Click icon to add picture</a:t>
            </a:r>
            <a:endParaRPr lang="en-US" dirty="0"/>
          </a:p>
        </p:txBody>
      </p:sp>
      <p:sp>
        <p:nvSpPr>
          <p:cNvPr id="15" name="Text Placeholder 2">
            <a:extLst>
              <a:ext uri="{FF2B5EF4-FFF2-40B4-BE49-F238E27FC236}">
                <a16:creationId xmlns:a16="http://schemas.microsoft.com/office/drawing/2014/main" id="{53E1BF06-F785-4CE1-9D3B-E814EABCCB07}"/>
              </a:ext>
            </a:extLst>
          </p:cNvPr>
          <p:cNvSpPr>
            <a:spLocks noGrp="1"/>
          </p:cNvSpPr>
          <p:nvPr>
            <p:ph type="body" idx="1" hasCustomPrompt="1"/>
          </p:nvPr>
        </p:nvSpPr>
        <p:spPr>
          <a:xfrm>
            <a:off x="838201" y="4566686"/>
            <a:ext cx="4986336" cy="642107"/>
          </a:xfrm>
        </p:spPr>
        <p:txBody>
          <a:bodyPr anchor="b"/>
          <a:lstStyle>
            <a:lvl1pPr marL="0" indent="0">
              <a:buNone/>
              <a:defRPr sz="2400" b="1">
                <a:solidFill>
                  <a:srgbClr val="00446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dirty="0"/>
              <a:t>TITLE</a:t>
            </a:r>
            <a:endParaRPr lang="en-US" dirty="0"/>
          </a:p>
        </p:txBody>
      </p:sp>
      <p:sp>
        <p:nvSpPr>
          <p:cNvPr id="19" name="Content Placeholder 2">
            <a:extLst>
              <a:ext uri="{FF2B5EF4-FFF2-40B4-BE49-F238E27FC236}">
                <a16:creationId xmlns:a16="http://schemas.microsoft.com/office/drawing/2014/main" id="{56C33072-B198-4FB4-AC6F-E2D623E35474}"/>
              </a:ext>
            </a:extLst>
          </p:cNvPr>
          <p:cNvSpPr>
            <a:spLocks noGrp="1"/>
          </p:cNvSpPr>
          <p:nvPr>
            <p:ph idx="15"/>
          </p:nvPr>
        </p:nvSpPr>
        <p:spPr>
          <a:xfrm>
            <a:off x="838200" y="5444770"/>
            <a:ext cx="4986337" cy="682625"/>
          </a:xfrm>
        </p:spPr>
        <p:txBody>
          <a:bodyPr>
            <a:noAutofit/>
          </a:bodyPr>
          <a:lstStyle>
            <a:lvl1pPr marL="0" indent="0" algn="l">
              <a:buNone/>
              <a:defRPr sz="2000">
                <a:solidFill>
                  <a:schemeClr val="accent6">
                    <a:lumMod val="50000"/>
                  </a:schemeClr>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a:t>Click to edit Master text styles</a:t>
            </a:r>
          </a:p>
        </p:txBody>
      </p:sp>
      <p:sp>
        <p:nvSpPr>
          <p:cNvPr id="20" name="Content Placeholder 2">
            <a:extLst>
              <a:ext uri="{FF2B5EF4-FFF2-40B4-BE49-F238E27FC236}">
                <a16:creationId xmlns:a16="http://schemas.microsoft.com/office/drawing/2014/main" id="{076A7852-031C-436B-9AAF-1CAE5B0C6633}"/>
              </a:ext>
            </a:extLst>
          </p:cNvPr>
          <p:cNvSpPr>
            <a:spLocks noGrp="1"/>
          </p:cNvSpPr>
          <p:nvPr>
            <p:ph idx="16"/>
          </p:nvPr>
        </p:nvSpPr>
        <p:spPr>
          <a:xfrm>
            <a:off x="6117431" y="5481197"/>
            <a:ext cx="4986337" cy="682625"/>
          </a:xfrm>
        </p:spPr>
        <p:txBody>
          <a:bodyPr>
            <a:noAutofit/>
          </a:bodyPr>
          <a:lstStyle>
            <a:lvl1pPr marL="0" indent="0" algn="l">
              <a:buNone/>
              <a:defRPr sz="2000">
                <a:solidFill>
                  <a:schemeClr val="accent6">
                    <a:lumMod val="50000"/>
                  </a:schemeClr>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a:t>Click to edit Master text styles</a:t>
            </a:r>
          </a:p>
        </p:txBody>
      </p:sp>
      <p:sp>
        <p:nvSpPr>
          <p:cNvPr id="21" name="Text Placeholder 2">
            <a:extLst>
              <a:ext uri="{FF2B5EF4-FFF2-40B4-BE49-F238E27FC236}">
                <a16:creationId xmlns:a16="http://schemas.microsoft.com/office/drawing/2014/main" id="{D103ABB0-352E-422B-AA00-867629CC1822}"/>
              </a:ext>
            </a:extLst>
          </p:cNvPr>
          <p:cNvSpPr>
            <a:spLocks noGrp="1"/>
          </p:cNvSpPr>
          <p:nvPr>
            <p:ph type="body" idx="17" hasCustomPrompt="1"/>
          </p:nvPr>
        </p:nvSpPr>
        <p:spPr>
          <a:xfrm>
            <a:off x="6096000" y="4566686"/>
            <a:ext cx="4986336" cy="642107"/>
          </a:xfrm>
        </p:spPr>
        <p:txBody>
          <a:bodyPr anchor="b"/>
          <a:lstStyle>
            <a:lvl1pPr marL="0" indent="0">
              <a:buNone/>
              <a:defRPr sz="2400" b="1">
                <a:solidFill>
                  <a:srgbClr val="00446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dirty="0"/>
              <a:t>TITLE</a:t>
            </a:r>
            <a:endParaRPr lang="en-US" dirty="0"/>
          </a:p>
        </p:txBody>
      </p:sp>
      <p:sp>
        <p:nvSpPr>
          <p:cNvPr id="2" name="Footer Placeholder 1">
            <a:extLst>
              <a:ext uri="{FF2B5EF4-FFF2-40B4-BE49-F238E27FC236}">
                <a16:creationId xmlns:a16="http://schemas.microsoft.com/office/drawing/2014/main" id="{34038CCD-A0ED-43BC-9C2A-5875C50A5E86}"/>
              </a:ext>
            </a:extLst>
          </p:cNvPr>
          <p:cNvSpPr>
            <a:spLocks noGrp="1"/>
          </p:cNvSpPr>
          <p:nvPr>
            <p:ph type="ftr" sz="quarter" idx="18"/>
          </p:nvPr>
        </p:nvSpPr>
        <p:spPr/>
        <p:txBody>
          <a:bodyPr/>
          <a:lstStyle/>
          <a:p>
            <a:r>
              <a:rPr lang="en-US"/>
              <a:t>Equitably Reducing Greenhouse Gas Emissions through Energy Strategies</a:t>
            </a:r>
            <a:endParaRPr lang="en-US" dirty="0"/>
          </a:p>
        </p:txBody>
      </p:sp>
      <p:sp>
        <p:nvSpPr>
          <p:cNvPr id="3" name="Slide Number Placeholder 2">
            <a:extLst>
              <a:ext uri="{FF2B5EF4-FFF2-40B4-BE49-F238E27FC236}">
                <a16:creationId xmlns:a16="http://schemas.microsoft.com/office/drawing/2014/main" id="{62F5A829-3AB7-4F4C-9077-C7444E32D2DC}"/>
              </a:ext>
            </a:extLst>
          </p:cNvPr>
          <p:cNvSpPr>
            <a:spLocks noGrp="1"/>
          </p:cNvSpPr>
          <p:nvPr>
            <p:ph type="sldNum" sz="quarter" idx="19"/>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3962988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E3DFB5-B955-4901-9566-48BB004998A6}"/>
              </a:ext>
            </a:extLst>
          </p:cNvPr>
          <p:cNvSpPr>
            <a:spLocks noGrp="1"/>
          </p:cNvSpPr>
          <p:nvPr>
            <p:ph type="body" idx="1" hasCustomPrompt="1"/>
          </p:nvPr>
        </p:nvSpPr>
        <p:spPr>
          <a:xfrm>
            <a:off x="839788" y="1681163"/>
            <a:ext cx="5157787" cy="823912"/>
          </a:xfrm>
        </p:spPr>
        <p:txBody>
          <a:bodyPr anchor="b"/>
          <a:lstStyle>
            <a:lvl1pPr marL="0" indent="0">
              <a:buNone/>
              <a:defRPr sz="2400" b="1">
                <a:solidFill>
                  <a:srgbClr val="00446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dirty="0"/>
              <a:t>TITLE</a:t>
            </a:r>
            <a:endParaRPr lang="en-US" dirty="0"/>
          </a:p>
        </p:txBody>
      </p:sp>
      <p:sp>
        <p:nvSpPr>
          <p:cNvPr id="4" name="Content Placeholder 3">
            <a:extLst>
              <a:ext uri="{FF2B5EF4-FFF2-40B4-BE49-F238E27FC236}">
                <a16:creationId xmlns:a16="http://schemas.microsoft.com/office/drawing/2014/main" id="{D78AE0EC-A5E8-4A6B-8D36-BE7C8AAE865C}"/>
              </a:ext>
            </a:extLst>
          </p:cNvPr>
          <p:cNvSpPr>
            <a:spLocks noGrp="1"/>
          </p:cNvSpPr>
          <p:nvPr>
            <p:ph sz="half" idx="2"/>
          </p:nvPr>
        </p:nvSpPr>
        <p:spPr>
          <a:xfrm>
            <a:off x="839788" y="2505075"/>
            <a:ext cx="5157787" cy="3684588"/>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solidFill>
                  <a:srgbClr val="FFC000"/>
                </a:solidFill>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solidFill>
                  <a:srgbClr val="FFC000"/>
                </a:solidFill>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F9974319-6B78-4AF7-AD9A-34505EE9616A}"/>
              </a:ext>
            </a:extLst>
          </p:cNvPr>
          <p:cNvSpPr>
            <a:spLocks noGrp="1"/>
          </p:cNvSpPr>
          <p:nvPr>
            <p:ph type="title" hasCustomPrompt="1"/>
          </p:nvPr>
        </p:nvSpPr>
        <p:spPr>
          <a:xfrm>
            <a:off x="838200" y="536575"/>
            <a:ext cx="10515600" cy="682625"/>
          </a:xfrm>
        </p:spPr>
        <p:txBody>
          <a:bodyPr/>
          <a:lstStyle>
            <a:lvl1pPr>
              <a:defRPr>
                <a:solidFill>
                  <a:srgbClr val="00446A"/>
                </a:solidFill>
                <a:latin typeface="Raleway" panose="020B0503030101060003" pitchFamily="34" charset="0"/>
              </a:defRPr>
            </a:lvl1pPr>
          </a:lstStyle>
          <a:p>
            <a:r>
              <a:rPr lang="en-US" dirty="0"/>
              <a:t>SLIDE TITLE</a:t>
            </a:r>
          </a:p>
        </p:txBody>
      </p:sp>
      <p:sp>
        <p:nvSpPr>
          <p:cNvPr id="11" name="Text Placeholder 2">
            <a:extLst>
              <a:ext uri="{FF2B5EF4-FFF2-40B4-BE49-F238E27FC236}">
                <a16:creationId xmlns:a16="http://schemas.microsoft.com/office/drawing/2014/main" id="{D06AB6AD-D29B-46D7-91CC-28DE4D430654}"/>
              </a:ext>
            </a:extLst>
          </p:cNvPr>
          <p:cNvSpPr>
            <a:spLocks noGrp="1"/>
          </p:cNvSpPr>
          <p:nvPr>
            <p:ph type="body" idx="13" hasCustomPrompt="1"/>
          </p:nvPr>
        </p:nvSpPr>
        <p:spPr>
          <a:xfrm>
            <a:off x="6172200" y="1681163"/>
            <a:ext cx="5157787" cy="823912"/>
          </a:xfrm>
        </p:spPr>
        <p:txBody>
          <a:bodyPr anchor="b"/>
          <a:lstStyle>
            <a:lvl1pPr marL="0" indent="0">
              <a:buNone/>
              <a:defRPr sz="2400" b="1">
                <a:solidFill>
                  <a:srgbClr val="00446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dirty="0"/>
              <a:t>TITLE</a:t>
            </a:r>
            <a:endParaRPr lang="en-US" dirty="0"/>
          </a:p>
        </p:txBody>
      </p:sp>
      <p:sp>
        <p:nvSpPr>
          <p:cNvPr id="13" name="Content Placeholder 3">
            <a:extLst>
              <a:ext uri="{FF2B5EF4-FFF2-40B4-BE49-F238E27FC236}">
                <a16:creationId xmlns:a16="http://schemas.microsoft.com/office/drawing/2014/main" id="{119B9576-44FA-4D80-832E-09B96022F1CD}"/>
              </a:ext>
            </a:extLst>
          </p:cNvPr>
          <p:cNvSpPr>
            <a:spLocks noGrp="1"/>
          </p:cNvSpPr>
          <p:nvPr>
            <p:ph sz="half" idx="14"/>
          </p:nvPr>
        </p:nvSpPr>
        <p:spPr>
          <a:xfrm>
            <a:off x="6172199" y="2505075"/>
            <a:ext cx="5157787" cy="3684588"/>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solidFill>
                  <a:srgbClr val="FFC000"/>
                </a:solidFill>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solidFill>
                  <a:srgbClr val="FFC000"/>
                </a:solidFill>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C3169FF1-9C5D-48C5-AB1A-037DC64D3863}"/>
              </a:ext>
            </a:extLst>
          </p:cNvPr>
          <p:cNvSpPr>
            <a:spLocks noGrp="1"/>
          </p:cNvSpPr>
          <p:nvPr>
            <p:ph type="ftr" sz="quarter" idx="15"/>
          </p:nvPr>
        </p:nvSpPr>
        <p:spPr/>
        <p:txBody>
          <a:bodyPr/>
          <a:lstStyle/>
          <a:p>
            <a:r>
              <a:rPr lang="en-US"/>
              <a:t>Equitably Reducing Greenhouse Gas Emissions through Energy Strategies</a:t>
            </a:r>
            <a:endParaRPr lang="en-US" dirty="0"/>
          </a:p>
        </p:txBody>
      </p:sp>
      <p:sp>
        <p:nvSpPr>
          <p:cNvPr id="5" name="Slide Number Placeholder 4">
            <a:extLst>
              <a:ext uri="{FF2B5EF4-FFF2-40B4-BE49-F238E27FC236}">
                <a16:creationId xmlns:a16="http://schemas.microsoft.com/office/drawing/2014/main" id="{00CE1278-04D6-4F12-83C2-B28C18BD03F4}"/>
              </a:ext>
            </a:extLst>
          </p:cNvPr>
          <p:cNvSpPr>
            <a:spLocks noGrp="1"/>
          </p:cNvSpPr>
          <p:nvPr>
            <p:ph type="sldNum" sz="quarter" idx="16"/>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38107997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4EDFF4B-FB69-4A2A-9103-60221DC4AE45}"/>
              </a:ext>
            </a:extLst>
          </p:cNvPr>
          <p:cNvSpPr>
            <a:spLocks noGrp="1"/>
          </p:cNvSpPr>
          <p:nvPr>
            <p:ph idx="1"/>
          </p:nvPr>
        </p:nvSpPr>
        <p:spPr>
          <a:xfrm>
            <a:off x="838201" y="4295548"/>
            <a:ext cx="2743199" cy="1764166"/>
          </a:xfrm>
        </p:spPr>
        <p:txBody>
          <a:bodyPr>
            <a:noAutofit/>
          </a:bodyPr>
          <a:lstStyle>
            <a:lvl1pPr marL="0" indent="0" algn="ctr">
              <a:buNone/>
              <a:defRPr sz="2000">
                <a:solidFill>
                  <a:srgbClr val="00446A"/>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a:t>Click to edit Master text styles</a:t>
            </a:r>
          </a:p>
        </p:txBody>
      </p:sp>
      <p:sp>
        <p:nvSpPr>
          <p:cNvPr id="8" name="Content Placeholder 2">
            <a:extLst>
              <a:ext uri="{FF2B5EF4-FFF2-40B4-BE49-F238E27FC236}">
                <a16:creationId xmlns:a16="http://schemas.microsoft.com/office/drawing/2014/main" id="{051C71CF-EC9A-4B8E-8F70-1605BBEE128F}"/>
              </a:ext>
            </a:extLst>
          </p:cNvPr>
          <p:cNvSpPr>
            <a:spLocks noGrp="1"/>
          </p:cNvSpPr>
          <p:nvPr>
            <p:ph idx="13"/>
          </p:nvPr>
        </p:nvSpPr>
        <p:spPr>
          <a:xfrm>
            <a:off x="4724400" y="4295548"/>
            <a:ext cx="2743199" cy="1764166"/>
          </a:xfrm>
        </p:spPr>
        <p:txBody>
          <a:bodyPr>
            <a:noAutofit/>
          </a:bodyPr>
          <a:lstStyle>
            <a:lvl1pPr marL="0" indent="0" algn="ctr">
              <a:buNone/>
              <a:defRPr sz="2000">
                <a:solidFill>
                  <a:srgbClr val="00446A"/>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D78BC913-60C6-4939-BCC3-E3AD44DD2054}"/>
              </a:ext>
            </a:extLst>
          </p:cNvPr>
          <p:cNvSpPr>
            <a:spLocks noGrp="1"/>
          </p:cNvSpPr>
          <p:nvPr>
            <p:ph idx="14"/>
          </p:nvPr>
        </p:nvSpPr>
        <p:spPr>
          <a:xfrm>
            <a:off x="8610600" y="4295548"/>
            <a:ext cx="2743199" cy="1764166"/>
          </a:xfrm>
        </p:spPr>
        <p:txBody>
          <a:bodyPr>
            <a:noAutofit/>
          </a:bodyPr>
          <a:lstStyle>
            <a:lvl1pPr marL="0" indent="0" algn="ctr">
              <a:buNone/>
              <a:defRPr sz="2000">
                <a:solidFill>
                  <a:srgbClr val="00446A"/>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a:t>Click to edit Master text styles</a:t>
            </a:r>
          </a:p>
        </p:txBody>
      </p:sp>
      <p:sp>
        <p:nvSpPr>
          <p:cNvPr id="5" name="Title 4">
            <a:extLst>
              <a:ext uri="{FF2B5EF4-FFF2-40B4-BE49-F238E27FC236}">
                <a16:creationId xmlns:a16="http://schemas.microsoft.com/office/drawing/2014/main" id="{1FF70944-3476-42AD-8015-B393E46E50EC}"/>
              </a:ext>
            </a:extLst>
          </p:cNvPr>
          <p:cNvSpPr>
            <a:spLocks noGrp="1"/>
          </p:cNvSpPr>
          <p:nvPr>
            <p:ph type="title" hasCustomPrompt="1"/>
          </p:nvPr>
        </p:nvSpPr>
        <p:spPr/>
        <p:txBody>
          <a:bodyPr/>
          <a:lstStyle>
            <a:lvl1pPr>
              <a:defRPr>
                <a:solidFill>
                  <a:srgbClr val="00446A"/>
                </a:solidFill>
              </a:defRPr>
            </a:lvl1pPr>
          </a:lstStyle>
          <a:p>
            <a:r>
              <a:rPr lang="en-US" dirty="0"/>
              <a:t>CLICK TO EDIT MASTER TITLE STYLE</a:t>
            </a:r>
          </a:p>
        </p:txBody>
      </p:sp>
      <p:sp>
        <p:nvSpPr>
          <p:cNvPr id="20" name="Text Placeholder 19">
            <a:extLst>
              <a:ext uri="{FF2B5EF4-FFF2-40B4-BE49-F238E27FC236}">
                <a16:creationId xmlns:a16="http://schemas.microsoft.com/office/drawing/2014/main" id="{8A7D7E6A-405D-4EE0-86DD-77F54087A113}"/>
              </a:ext>
            </a:extLst>
          </p:cNvPr>
          <p:cNvSpPr>
            <a:spLocks noGrp="1"/>
          </p:cNvSpPr>
          <p:nvPr>
            <p:ph type="body" sz="quarter" idx="15" hasCustomPrompt="1"/>
          </p:nvPr>
        </p:nvSpPr>
        <p:spPr>
          <a:xfrm>
            <a:off x="1488485" y="3634731"/>
            <a:ext cx="1127125" cy="428399"/>
          </a:xfrm>
        </p:spPr>
        <p:txBody>
          <a:bodyPr/>
          <a:lstStyle>
            <a:lvl1pPr marL="0" indent="0">
              <a:buNone/>
              <a:defRPr>
                <a:solidFill>
                  <a:srgbClr val="00446A"/>
                </a:solidFill>
                <a:latin typeface="Raleway" panose="020B0503030101060003" pitchFamily="34" charset="0"/>
              </a:defRPr>
            </a:lvl1pPr>
          </a:lstStyle>
          <a:p>
            <a:pPr lvl="0"/>
            <a:r>
              <a:rPr lang="en-US" dirty="0"/>
              <a:t>TITLE</a:t>
            </a:r>
          </a:p>
        </p:txBody>
      </p:sp>
      <p:sp>
        <p:nvSpPr>
          <p:cNvPr id="26" name="Text Placeholder 19">
            <a:extLst>
              <a:ext uri="{FF2B5EF4-FFF2-40B4-BE49-F238E27FC236}">
                <a16:creationId xmlns:a16="http://schemas.microsoft.com/office/drawing/2014/main" id="{029F55F2-DFEE-47D5-8123-52516224F616}"/>
              </a:ext>
            </a:extLst>
          </p:cNvPr>
          <p:cNvSpPr>
            <a:spLocks noGrp="1"/>
          </p:cNvSpPr>
          <p:nvPr>
            <p:ph type="body" sz="quarter" idx="16" hasCustomPrompt="1"/>
          </p:nvPr>
        </p:nvSpPr>
        <p:spPr>
          <a:xfrm>
            <a:off x="9418636" y="3637589"/>
            <a:ext cx="1127125" cy="428399"/>
          </a:xfrm>
        </p:spPr>
        <p:txBody>
          <a:bodyPr/>
          <a:lstStyle>
            <a:lvl1pPr marL="0" indent="0">
              <a:buNone/>
              <a:defRPr>
                <a:solidFill>
                  <a:srgbClr val="00446A"/>
                </a:solidFill>
                <a:latin typeface="Raleway" panose="020B0503030101060003" pitchFamily="34" charset="0"/>
              </a:defRPr>
            </a:lvl1pPr>
          </a:lstStyle>
          <a:p>
            <a:pPr lvl="0"/>
            <a:r>
              <a:rPr lang="en-US" dirty="0"/>
              <a:t>TITLE</a:t>
            </a:r>
          </a:p>
        </p:txBody>
      </p:sp>
      <p:sp>
        <p:nvSpPr>
          <p:cNvPr id="27" name="Text Placeholder 19">
            <a:extLst>
              <a:ext uri="{FF2B5EF4-FFF2-40B4-BE49-F238E27FC236}">
                <a16:creationId xmlns:a16="http://schemas.microsoft.com/office/drawing/2014/main" id="{E182BD4F-9BC9-4234-9BC1-471D7F35415D}"/>
              </a:ext>
            </a:extLst>
          </p:cNvPr>
          <p:cNvSpPr>
            <a:spLocks noGrp="1"/>
          </p:cNvSpPr>
          <p:nvPr>
            <p:ph type="body" sz="quarter" idx="17" hasCustomPrompt="1"/>
          </p:nvPr>
        </p:nvSpPr>
        <p:spPr>
          <a:xfrm>
            <a:off x="5532436" y="3632532"/>
            <a:ext cx="1127125" cy="428399"/>
          </a:xfrm>
        </p:spPr>
        <p:txBody>
          <a:bodyPr/>
          <a:lstStyle>
            <a:lvl1pPr marL="0" indent="0">
              <a:buNone/>
              <a:defRPr>
                <a:solidFill>
                  <a:srgbClr val="00446A"/>
                </a:solidFill>
                <a:latin typeface="Raleway" panose="020B0503030101060003" pitchFamily="34" charset="0"/>
              </a:defRPr>
            </a:lvl1pPr>
          </a:lstStyle>
          <a:p>
            <a:pPr lvl="0"/>
            <a:r>
              <a:rPr lang="en-US" dirty="0"/>
              <a:t>TITLE</a:t>
            </a:r>
          </a:p>
        </p:txBody>
      </p:sp>
      <p:sp>
        <p:nvSpPr>
          <p:cNvPr id="2" name="Footer Placeholder 1">
            <a:extLst>
              <a:ext uri="{FF2B5EF4-FFF2-40B4-BE49-F238E27FC236}">
                <a16:creationId xmlns:a16="http://schemas.microsoft.com/office/drawing/2014/main" id="{6B3DACC0-D1BF-4D88-8B56-E2530A6C311F}"/>
              </a:ext>
            </a:extLst>
          </p:cNvPr>
          <p:cNvSpPr>
            <a:spLocks noGrp="1"/>
          </p:cNvSpPr>
          <p:nvPr>
            <p:ph type="ftr" sz="quarter" idx="18"/>
          </p:nvPr>
        </p:nvSpPr>
        <p:spPr/>
        <p:txBody>
          <a:bodyPr/>
          <a:lstStyle/>
          <a:p>
            <a:r>
              <a:rPr lang="en-US"/>
              <a:t>Equitably Reducing Greenhouse Gas Emissions through Energy Strategies</a:t>
            </a:r>
            <a:endParaRPr lang="en-US" dirty="0"/>
          </a:p>
        </p:txBody>
      </p:sp>
      <p:sp>
        <p:nvSpPr>
          <p:cNvPr id="3" name="Slide Number Placeholder 2">
            <a:extLst>
              <a:ext uri="{FF2B5EF4-FFF2-40B4-BE49-F238E27FC236}">
                <a16:creationId xmlns:a16="http://schemas.microsoft.com/office/drawing/2014/main" id="{0F3801AD-5E7F-4742-986C-1E0CBD785497}"/>
              </a:ext>
            </a:extLst>
          </p:cNvPr>
          <p:cNvSpPr>
            <a:spLocks noGrp="1"/>
          </p:cNvSpPr>
          <p:nvPr>
            <p:ph type="sldNum" sz="quarter" idx="19"/>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2828079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1446D-9FAC-4157-A41A-51675C8BE929}"/>
              </a:ext>
            </a:extLst>
          </p:cNvPr>
          <p:cNvSpPr>
            <a:spLocks noGrp="1"/>
          </p:cNvSpPr>
          <p:nvPr>
            <p:ph type="title"/>
          </p:nvPr>
        </p:nvSpPr>
        <p:spPr>
          <a:xfrm>
            <a:off x="777240" y="1709738"/>
            <a:ext cx="10570210" cy="2758895"/>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2AF8D4A-8F93-4399-9546-64F286400D24}"/>
              </a:ext>
            </a:extLst>
          </p:cNvPr>
          <p:cNvSpPr>
            <a:spLocks noGrp="1"/>
          </p:cNvSpPr>
          <p:nvPr>
            <p:ph type="body" idx="1"/>
          </p:nvPr>
        </p:nvSpPr>
        <p:spPr>
          <a:xfrm>
            <a:off x="777240" y="4589463"/>
            <a:ext cx="1057021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9C2FD4-BF96-470C-8247-20DFAE1CF87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7175A2D-86C4-4467-BAB8-E9ED004D2C8B}"/>
              </a:ext>
            </a:extLst>
          </p:cNvPr>
          <p:cNvSpPr>
            <a:spLocks noGrp="1"/>
          </p:cNvSpPr>
          <p:nvPr>
            <p:ph type="ftr" sz="quarter" idx="11"/>
          </p:nvPr>
        </p:nvSpPr>
        <p:spPr/>
        <p:txBody>
          <a:bodyPr/>
          <a:lstStyle/>
          <a:p>
            <a:r>
              <a:rPr lang="en-US"/>
              <a:t>Equitably Reducing Greenhouse Gas Emissions through Energy Strategies</a:t>
            </a:r>
          </a:p>
        </p:txBody>
      </p:sp>
      <p:sp>
        <p:nvSpPr>
          <p:cNvPr id="6" name="Slide Number Placeholder 5">
            <a:extLst>
              <a:ext uri="{FF2B5EF4-FFF2-40B4-BE49-F238E27FC236}">
                <a16:creationId xmlns:a16="http://schemas.microsoft.com/office/drawing/2014/main" id="{DE442A4D-D9B2-4C82-95E4-B86F9F5F380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9251767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2C4C8AF3-6B1E-4736-93F1-4FA322592D49}"/>
              </a:ext>
            </a:extLst>
          </p:cNvPr>
          <p:cNvGraphicFramePr/>
          <p:nvPr>
            <p:extLst>
              <p:ext uri="{D42A27DB-BD31-4B8C-83A1-F6EECF244321}">
                <p14:modId xmlns:p14="http://schemas.microsoft.com/office/powerpoint/2010/main" val="2196656779"/>
              </p:ext>
            </p:extLst>
          </p:nvPr>
        </p:nvGraphicFramePr>
        <p:xfrm>
          <a:off x="1367971" y="1597176"/>
          <a:ext cx="5575123" cy="3773109"/>
        </p:xfrm>
        <a:graphic>
          <a:graphicData uri="http://schemas.openxmlformats.org/drawingml/2006/chart">
            <c:chart xmlns:c="http://schemas.openxmlformats.org/drawingml/2006/chart" xmlns:r="http://schemas.openxmlformats.org/officeDocument/2006/relationships" r:id="rId2"/>
          </a:graphicData>
        </a:graphic>
      </p:graphicFrame>
      <p:sp>
        <p:nvSpPr>
          <p:cNvPr id="9" name="Footer Placeholder 4">
            <a:extLst>
              <a:ext uri="{FF2B5EF4-FFF2-40B4-BE49-F238E27FC236}">
                <a16:creationId xmlns:a16="http://schemas.microsoft.com/office/drawing/2014/main" id="{B0BE1D5D-AA34-4A31-8811-757D85A70209}"/>
              </a:ext>
            </a:extLst>
          </p:cNvPr>
          <p:cNvSpPr>
            <a:spLocks noGrp="1"/>
          </p:cNvSpPr>
          <p:nvPr>
            <p:ph type="ftr" sz="quarter" idx="11"/>
          </p:nvPr>
        </p:nvSpPr>
        <p:spPr>
          <a:xfrm>
            <a:off x="1524001" y="6339264"/>
            <a:ext cx="4114800" cy="365125"/>
          </a:xfrm>
        </p:spPr>
        <p:txBody>
          <a:bodyPr/>
          <a:lstStyle>
            <a:lvl1pPr algn="l">
              <a:defRPr>
                <a:solidFill>
                  <a:schemeClr val="accent6">
                    <a:lumMod val="50000"/>
                  </a:schemeClr>
                </a:solidFill>
              </a:defRPr>
            </a:lvl1pPr>
          </a:lstStyle>
          <a:p>
            <a:r>
              <a:rPr lang="en-US"/>
              <a:t>Equitably Reducing Greenhouse Gas Emissions through Energy Strategies</a:t>
            </a:r>
            <a:endParaRPr lang="en-US" dirty="0"/>
          </a:p>
        </p:txBody>
      </p:sp>
      <p:sp>
        <p:nvSpPr>
          <p:cNvPr id="10" name="Slide Number Placeholder 5">
            <a:extLst>
              <a:ext uri="{FF2B5EF4-FFF2-40B4-BE49-F238E27FC236}">
                <a16:creationId xmlns:a16="http://schemas.microsoft.com/office/drawing/2014/main" id="{C150E5FD-F475-4265-8571-7EF58D7F62AE}"/>
              </a:ext>
            </a:extLst>
          </p:cNvPr>
          <p:cNvSpPr>
            <a:spLocks noGrp="1"/>
          </p:cNvSpPr>
          <p:nvPr>
            <p:ph type="sldNum" sz="quarter" idx="12"/>
          </p:nvPr>
        </p:nvSpPr>
        <p:spPr>
          <a:xfrm>
            <a:off x="8610600" y="6356350"/>
            <a:ext cx="2743200" cy="365125"/>
          </a:xfrm>
        </p:spPr>
        <p:txBody>
          <a:bodyPr/>
          <a:lstStyle>
            <a:lvl1pPr>
              <a:defRPr>
                <a:solidFill>
                  <a:schemeClr val="accent6">
                    <a:lumMod val="50000"/>
                  </a:schemeClr>
                </a:solidFill>
              </a:defRPr>
            </a:lvl1pPr>
          </a:lstStyle>
          <a:p>
            <a:fld id="{F7B4771B-AE04-41F8-8441-EC7D184086A2}" type="slidenum">
              <a:rPr lang="en-US" smtClean="0"/>
              <a:pPr/>
              <a:t>‹#›</a:t>
            </a:fld>
            <a:endParaRPr lang="en-US"/>
          </a:p>
        </p:txBody>
      </p:sp>
      <p:sp>
        <p:nvSpPr>
          <p:cNvPr id="18" name="Content Placeholder 2">
            <a:extLst>
              <a:ext uri="{FF2B5EF4-FFF2-40B4-BE49-F238E27FC236}">
                <a16:creationId xmlns:a16="http://schemas.microsoft.com/office/drawing/2014/main" id="{A0EC0B47-0B9F-4ECD-9B3E-AFA3AD0D890B}"/>
              </a:ext>
            </a:extLst>
          </p:cNvPr>
          <p:cNvSpPr>
            <a:spLocks noGrp="1"/>
          </p:cNvSpPr>
          <p:nvPr>
            <p:ph idx="13"/>
          </p:nvPr>
        </p:nvSpPr>
        <p:spPr>
          <a:xfrm>
            <a:off x="6550090" y="5656829"/>
            <a:ext cx="4114799" cy="356619"/>
          </a:xfrm>
        </p:spPr>
        <p:txBody>
          <a:bodyPr>
            <a:noAutofit/>
          </a:bodyPr>
          <a:lstStyle>
            <a:lvl1pPr marL="0" indent="0" algn="ctr">
              <a:buNone/>
              <a:defRPr sz="1200">
                <a:solidFill>
                  <a:schemeClr val="accent6">
                    <a:lumMod val="50000"/>
                  </a:schemeClr>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a:t>Click to edit Master text styles</a:t>
            </a:r>
          </a:p>
        </p:txBody>
      </p:sp>
      <p:sp>
        <p:nvSpPr>
          <p:cNvPr id="19" name="Content Placeholder 2">
            <a:extLst>
              <a:ext uri="{FF2B5EF4-FFF2-40B4-BE49-F238E27FC236}">
                <a16:creationId xmlns:a16="http://schemas.microsoft.com/office/drawing/2014/main" id="{1C6E84B1-D0D7-4B21-89E6-D0CD9769AEEB}"/>
              </a:ext>
            </a:extLst>
          </p:cNvPr>
          <p:cNvSpPr>
            <a:spLocks noGrp="1"/>
          </p:cNvSpPr>
          <p:nvPr>
            <p:ph idx="14"/>
          </p:nvPr>
        </p:nvSpPr>
        <p:spPr>
          <a:xfrm>
            <a:off x="1636746" y="5656829"/>
            <a:ext cx="4114799" cy="356619"/>
          </a:xfrm>
        </p:spPr>
        <p:txBody>
          <a:bodyPr>
            <a:noAutofit/>
          </a:bodyPr>
          <a:lstStyle>
            <a:lvl1pPr marL="0" indent="0" algn="ctr">
              <a:buNone/>
              <a:defRPr sz="1200">
                <a:solidFill>
                  <a:schemeClr val="accent6">
                    <a:lumMod val="50000"/>
                  </a:schemeClr>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a:t>Click to edit Master text styles</a:t>
            </a:r>
          </a:p>
        </p:txBody>
      </p:sp>
      <p:sp>
        <p:nvSpPr>
          <p:cNvPr id="21" name="Chart Placeholder 20">
            <a:extLst>
              <a:ext uri="{FF2B5EF4-FFF2-40B4-BE49-F238E27FC236}">
                <a16:creationId xmlns:a16="http://schemas.microsoft.com/office/drawing/2014/main" id="{D7E8A02E-74C2-497A-9E8D-132E2E0F2A08}"/>
              </a:ext>
            </a:extLst>
          </p:cNvPr>
          <p:cNvSpPr>
            <a:spLocks noGrp="1"/>
          </p:cNvSpPr>
          <p:nvPr>
            <p:ph type="chart" sz="quarter" idx="15"/>
          </p:nvPr>
        </p:nvSpPr>
        <p:spPr>
          <a:xfrm>
            <a:off x="1367971" y="1449387"/>
            <a:ext cx="4743450" cy="3989388"/>
          </a:xfrm>
        </p:spPr>
        <p:txBody>
          <a:bodyPr/>
          <a:lstStyle/>
          <a:p>
            <a:r>
              <a:rPr lang="en-US"/>
              <a:t>Click icon to add chart</a:t>
            </a:r>
          </a:p>
        </p:txBody>
      </p:sp>
      <p:sp>
        <p:nvSpPr>
          <p:cNvPr id="22" name="Chart Placeholder 20">
            <a:extLst>
              <a:ext uri="{FF2B5EF4-FFF2-40B4-BE49-F238E27FC236}">
                <a16:creationId xmlns:a16="http://schemas.microsoft.com/office/drawing/2014/main" id="{66F4A531-691C-4096-B671-3AE5E1215CA2}"/>
              </a:ext>
            </a:extLst>
          </p:cNvPr>
          <p:cNvSpPr>
            <a:spLocks noGrp="1"/>
          </p:cNvSpPr>
          <p:nvPr>
            <p:ph type="chart" sz="quarter" idx="16"/>
          </p:nvPr>
        </p:nvSpPr>
        <p:spPr>
          <a:xfrm>
            <a:off x="6235764" y="1459108"/>
            <a:ext cx="4743450" cy="3989388"/>
          </a:xfrm>
        </p:spPr>
        <p:txBody>
          <a:bodyPr/>
          <a:lstStyle/>
          <a:p>
            <a:r>
              <a:rPr lang="en-US"/>
              <a:t>Click icon to add chart</a:t>
            </a:r>
          </a:p>
        </p:txBody>
      </p:sp>
      <p:sp>
        <p:nvSpPr>
          <p:cNvPr id="3" name="Title 2">
            <a:extLst>
              <a:ext uri="{FF2B5EF4-FFF2-40B4-BE49-F238E27FC236}">
                <a16:creationId xmlns:a16="http://schemas.microsoft.com/office/drawing/2014/main" id="{CE048E84-813E-4742-92A8-4BBD28D97A4B}"/>
              </a:ext>
            </a:extLst>
          </p:cNvPr>
          <p:cNvSpPr>
            <a:spLocks noGrp="1"/>
          </p:cNvSpPr>
          <p:nvPr>
            <p:ph type="title" hasCustomPrompt="1"/>
          </p:nvPr>
        </p:nvSpPr>
        <p:spPr>
          <a:xfrm>
            <a:off x="698437" y="176212"/>
            <a:ext cx="10515600" cy="1325563"/>
          </a:xfrm>
        </p:spPr>
        <p:txBody>
          <a:bodyPr/>
          <a:lstStyle/>
          <a:p>
            <a:r>
              <a:rPr lang="en-US" dirty="0"/>
              <a:t>CLICK TO EDIT MASTER TITLE STYLE</a:t>
            </a:r>
          </a:p>
        </p:txBody>
      </p:sp>
    </p:spTree>
    <p:extLst>
      <p:ext uri="{BB962C8B-B14F-4D97-AF65-F5344CB8AC3E}">
        <p14:creationId xmlns:p14="http://schemas.microsoft.com/office/powerpoint/2010/main" val="12036786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_Blank">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2C4C8AF3-6B1E-4736-93F1-4FA322592D49}"/>
              </a:ext>
            </a:extLst>
          </p:cNvPr>
          <p:cNvGraphicFramePr/>
          <p:nvPr>
            <p:extLst>
              <p:ext uri="{D42A27DB-BD31-4B8C-83A1-F6EECF244321}">
                <p14:modId xmlns:p14="http://schemas.microsoft.com/office/powerpoint/2010/main" val="1980678905"/>
              </p:ext>
            </p:extLst>
          </p:nvPr>
        </p:nvGraphicFramePr>
        <p:xfrm>
          <a:off x="1367971" y="1597176"/>
          <a:ext cx="5575123" cy="3773109"/>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CE048E84-813E-4742-92A8-4BBD28D97A4B}"/>
              </a:ext>
            </a:extLst>
          </p:cNvPr>
          <p:cNvSpPr>
            <a:spLocks noGrp="1"/>
          </p:cNvSpPr>
          <p:nvPr>
            <p:ph type="title" hasCustomPrompt="1"/>
          </p:nvPr>
        </p:nvSpPr>
        <p:spPr>
          <a:xfrm>
            <a:off x="698437" y="176212"/>
            <a:ext cx="10515600" cy="1325563"/>
          </a:xfrm>
        </p:spPr>
        <p:txBody>
          <a:bodyPr/>
          <a:lstStyle/>
          <a:p>
            <a:r>
              <a:rPr lang="en-US" dirty="0"/>
              <a:t>CLICK TO EDIT MASTER TITLE STYLE</a:t>
            </a:r>
          </a:p>
        </p:txBody>
      </p:sp>
      <p:sp>
        <p:nvSpPr>
          <p:cNvPr id="2" name="Footer Placeholder 1">
            <a:extLst>
              <a:ext uri="{FF2B5EF4-FFF2-40B4-BE49-F238E27FC236}">
                <a16:creationId xmlns:a16="http://schemas.microsoft.com/office/drawing/2014/main" id="{904F3A32-C372-4EA8-A318-139E1F3BF44E}"/>
              </a:ext>
            </a:extLst>
          </p:cNvPr>
          <p:cNvSpPr>
            <a:spLocks noGrp="1"/>
          </p:cNvSpPr>
          <p:nvPr>
            <p:ph type="ftr" sz="quarter" idx="10"/>
          </p:nvPr>
        </p:nvSpPr>
        <p:spPr/>
        <p:txBody>
          <a:bodyPr/>
          <a:lstStyle/>
          <a:p>
            <a:r>
              <a:rPr lang="en-US"/>
              <a:t>Equitably Reducing Greenhouse Gas Emissions through Energy Strategies</a:t>
            </a:r>
            <a:endParaRPr lang="en-US" dirty="0"/>
          </a:p>
        </p:txBody>
      </p:sp>
      <p:sp>
        <p:nvSpPr>
          <p:cNvPr id="4" name="Slide Number Placeholder 3">
            <a:extLst>
              <a:ext uri="{FF2B5EF4-FFF2-40B4-BE49-F238E27FC236}">
                <a16:creationId xmlns:a16="http://schemas.microsoft.com/office/drawing/2014/main" id="{35D2685B-734C-44BC-9E00-1D4BDCCA5482}"/>
              </a:ext>
            </a:extLst>
          </p:cNvPr>
          <p:cNvSpPr>
            <a:spLocks noGrp="1"/>
          </p:cNvSpPr>
          <p:nvPr>
            <p:ph type="sldNum" sz="quarter" idx="11"/>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40359385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5_Blank">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2C4C8AF3-6B1E-4736-93F1-4FA322592D49}"/>
              </a:ext>
            </a:extLst>
          </p:cNvPr>
          <p:cNvGraphicFramePr/>
          <p:nvPr>
            <p:extLst>
              <p:ext uri="{D42A27DB-BD31-4B8C-83A1-F6EECF244321}">
                <p14:modId xmlns:p14="http://schemas.microsoft.com/office/powerpoint/2010/main" val="478468718"/>
              </p:ext>
            </p:extLst>
          </p:nvPr>
        </p:nvGraphicFramePr>
        <p:xfrm>
          <a:off x="1367971" y="1597176"/>
          <a:ext cx="5575123" cy="3773109"/>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CE048E84-813E-4742-92A8-4BBD28D97A4B}"/>
              </a:ext>
            </a:extLst>
          </p:cNvPr>
          <p:cNvSpPr>
            <a:spLocks noGrp="1"/>
          </p:cNvSpPr>
          <p:nvPr>
            <p:ph type="title" hasCustomPrompt="1"/>
          </p:nvPr>
        </p:nvSpPr>
        <p:spPr>
          <a:xfrm>
            <a:off x="698437" y="176212"/>
            <a:ext cx="10515600" cy="1325563"/>
          </a:xfrm>
        </p:spPr>
        <p:txBody>
          <a:bodyPr/>
          <a:lstStyle/>
          <a:p>
            <a:r>
              <a:rPr lang="en-US" dirty="0"/>
              <a:t>CLICK TO EDIT MASTER TITLE STYLE</a:t>
            </a:r>
          </a:p>
        </p:txBody>
      </p:sp>
      <p:sp>
        <p:nvSpPr>
          <p:cNvPr id="2" name="Footer Placeholder 1">
            <a:extLst>
              <a:ext uri="{FF2B5EF4-FFF2-40B4-BE49-F238E27FC236}">
                <a16:creationId xmlns:a16="http://schemas.microsoft.com/office/drawing/2014/main" id="{904F3A32-C372-4EA8-A318-139E1F3BF44E}"/>
              </a:ext>
            </a:extLst>
          </p:cNvPr>
          <p:cNvSpPr>
            <a:spLocks noGrp="1"/>
          </p:cNvSpPr>
          <p:nvPr>
            <p:ph type="ftr" sz="quarter" idx="10"/>
          </p:nvPr>
        </p:nvSpPr>
        <p:spPr/>
        <p:txBody>
          <a:bodyPr/>
          <a:lstStyle/>
          <a:p>
            <a:r>
              <a:rPr lang="en-US"/>
              <a:t>Equitably Reducing Greenhouse Gas Emissions through Energy Strategies</a:t>
            </a:r>
            <a:endParaRPr lang="en-US" dirty="0"/>
          </a:p>
        </p:txBody>
      </p:sp>
      <p:sp>
        <p:nvSpPr>
          <p:cNvPr id="4" name="Slide Number Placeholder 3">
            <a:extLst>
              <a:ext uri="{FF2B5EF4-FFF2-40B4-BE49-F238E27FC236}">
                <a16:creationId xmlns:a16="http://schemas.microsoft.com/office/drawing/2014/main" id="{35D2685B-734C-44BC-9E00-1D4BDCCA5482}"/>
              </a:ext>
            </a:extLst>
          </p:cNvPr>
          <p:cNvSpPr>
            <a:spLocks noGrp="1"/>
          </p:cNvSpPr>
          <p:nvPr>
            <p:ph type="sldNum" sz="quarter" idx="11"/>
          </p:nvPr>
        </p:nvSpPr>
        <p:spPr/>
        <p:txBody>
          <a:bodyPr/>
          <a:lstStyle/>
          <a:p>
            <a:fld id="{F7B4771B-AE04-41F8-8441-EC7D184086A2}" type="slidenum">
              <a:rPr lang="en-US" smtClean="0"/>
              <a:pPr/>
              <a:t>‹#›</a:t>
            </a:fld>
            <a:endParaRPr lang="en-US"/>
          </a:p>
        </p:txBody>
      </p:sp>
      <p:sp>
        <p:nvSpPr>
          <p:cNvPr id="6" name="Content Placeholder 5">
            <a:extLst>
              <a:ext uri="{FF2B5EF4-FFF2-40B4-BE49-F238E27FC236}">
                <a16:creationId xmlns:a16="http://schemas.microsoft.com/office/drawing/2014/main" id="{EA806CAA-43AF-446D-8DA1-681F54F03AD8}"/>
              </a:ext>
            </a:extLst>
          </p:cNvPr>
          <p:cNvSpPr>
            <a:spLocks noGrp="1"/>
          </p:cNvSpPr>
          <p:nvPr>
            <p:ph sz="quarter" idx="12"/>
          </p:nvPr>
        </p:nvSpPr>
        <p:spPr>
          <a:xfrm>
            <a:off x="698500" y="1597025"/>
            <a:ext cx="10515600" cy="450373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588542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C3A6CA-1BBE-4D10-BDF3-5D71031E5702}"/>
              </a:ext>
            </a:extLst>
          </p:cNvPr>
          <p:cNvSpPr txBox="1"/>
          <p:nvPr/>
        </p:nvSpPr>
        <p:spPr>
          <a:xfrm>
            <a:off x="1988457" y="1582057"/>
            <a:ext cx="184731" cy="369332"/>
          </a:xfrm>
          <a:prstGeom prst="rect">
            <a:avLst/>
          </a:prstGeom>
          <a:noFill/>
        </p:spPr>
        <p:txBody>
          <a:bodyPr wrap="none" rtlCol="0">
            <a:spAutoFit/>
          </a:bodyPr>
          <a:lstStyle/>
          <a:p>
            <a:endParaRPr lang="en-US" dirty="0"/>
          </a:p>
        </p:txBody>
      </p:sp>
      <p:cxnSp>
        <p:nvCxnSpPr>
          <p:cNvPr id="6" name="Straight Connector 5">
            <a:extLst>
              <a:ext uri="{FF2B5EF4-FFF2-40B4-BE49-F238E27FC236}">
                <a16:creationId xmlns:a16="http://schemas.microsoft.com/office/drawing/2014/main" id="{C813E05C-D988-416A-BF2C-FDFAF8921A69}"/>
              </a:ext>
            </a:extLst>
          </p:cNvPr>
          <p:cNvCxnSpPr/>
          <p:nvPr/>
        </p:nvCxnSpPr>
        <p:spPr>
          <a:xfrm>
            <a:off x="4339771" y="2386817"/>
            <a:ext cx="0" cy="2301297"/>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88563A2A-5573-4A49-973C-AD8025A0C8A3}"/>
              </a:ext>
            </a:extLst>
          </p:cNvPr>
          <p:cNvCxnSpPr/>
          <p:nvPr/>
        </p:nvCxnSpPr>
        <p:spPr>
          <a:xfrm>
            <a:off x="8091714" y="2386817"/>
            <a:ext cx="0" cy="2301297"/>
          </a:xfrm>
          <a:prstGeom prst="line">
            <a:avLst/>
          </a:prstGeom>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6ABADA31-1F20-4E9D-A781-11DF130B3726}"/>
              </a:ext>
            </a:extLst>
          </p:cNvPr>
          <p:cNvSpPr>
            <a:spLocks noGrp="1"/>
          </p:cNvSpPr>
          <p:nvPr>
            <p:ph type="title" hasCustomPrompt="1"/>
          </p:nvPr>
        </p:nvSpPr>
        <p:spPr>
          <a:xfrm>
            <a:off x="838200" y="263274"/>
            <a:ext cx="10515600" cy="1325563"/>
          </a:xfrm>
        </p:spPr>
        <p:txBody>
          <a:bodyPr/>
          <a:lstStyle>
            <a:lvl1pPr>
              <a:defRPr>
                <a:latin typeface="Raleway" panose="020B0503030101060003" pitchFamily="34" charset="0"/>
              </a:defRPr>
            </a:lvl1pPr>
          </a:lstStyle>
          <a:p>
            <a:r>
              <a:rPr lang="en-US" dirty="0"/>
              <a:t>CLICK TO EDIT MASTER TITLE STYLE</a:t>
            </a:r>
          </a:p>
        </p:txBody>
      </p:sp>
      <p:sp>
        <p:nvSpPr>
          <p:cNvPr id="5" name="Text Placeholder 4">
            <a:extLst>
              <a:ext uri="{FF2B5EF4-FFF2-40B4-BE49-F238E27FC236}">
                <a16:creationId xmlns:a16="http://schemas.microsoft.com/office/drawing/2014/main" id="{AB95601B-8718-48BB-8F08-FB129D685847}"/>
              </a:ext>
            </a:extLst>
          </p:cNvPr>
          <p:cNvSpPr>
            <a:spLocks noGrp="1"/>
          </p:cNvSpPr>
          <p:nvPr>
            <p:ph type="body" sz="quarter" idx="13" hasCustomPrompt="1"/>
          </p:nvPr>
        </p:nvSpPr>
        <p:spPr>
          <a:xfrm>
            <a:off x="783468" y="3522191"/>
            <a:ext cx="3316819" cy="1477612"/>
          </a:xfrm>
        </p:spPr>
        <p:txBody>
          <a:bodyPr>
            <a:noAutofit/>
          </a:bodyPr>
          <a:lstStyle>
            <a:lvl1pPr marL="0" indent="0" algn="ctr">
              <a:buNone/>
              <a:defRPr sz="2000">
                <a:latin typeface="Raleway" panose="020B0503030101060003" pitchFamily="34" charset="0"/>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eget</a:t>
            </a:r>
            <a:r>
              <a:rPr lang="en-US" dirty="0"/>
              <a:t> </a:t>
            </a:r>
            <a:r>
              <a:rPr lang="en-US" dirty="0" err="1"/>
              <a:t>turpis</a:t>
            </a:r>
            <a:r>
              <a:rPr lang="en-US" dirty="0"/>
              <a:t> et </a:t>
            </a:r>
            <a:r>
              <a:rPr lang="en-US" dirty="0" err="1"/>
              <a:t>enim</a:t>
            </a:r>
            <a:r>
              <a:rPr lang="en-US" dirty="0"/>
              <a:t> </a:t>
            </a:r>
            <a:r>
              <a:rPr lang="en-US" dirty="0" err="1"/>
              <a:t>hendrerit</a:t>
            </a:r>
            <a:r>
              <a:rPr lang="en-US" dirty="0"/>
              <a:t> </a:t>
            </a:r>
            <a:r>
              <a:rPr lang="en-US" dirty="0" err="1"/>
              <a:t>placerat</a:t>
            </a:r>
            <a:r>
              <a:rPr lang="en-US" dirty="0"/>
              <a:t> at et </a:t>
            </a:r>
            <a:r>
              <a:rPr lang="en-US" dirty="0" err="1"/>
              <a:t>nibh</a:t>
            </a:r>
            <a:endParaRPr lang="en-US" dirty="0"/>
          </a:p>
        </p:txBody>
      </p:sp>
      <p:sp>
        <p:nvSpPr>
          <p:cNvPr id="18" name="Text Placeholder 4">
            <a:extLst>
              <a:ext uri="{FF2B5EF4-FFF2-40B4-BE49-F238E27FC236}">
                <a16:creationId xmlns:a16="http://schemas.microsoft.com/office/drawing/2014/main" id="{6F86CBA0-3338-4F66-85E6-15EF69E94B7A}"/>
              </a:ext>
            </a:extLst>
          </p:cNvPr>
          <p:cNvSpPr>
            <a:spLocks noGrp="1"/>
          </p:cNvSpPr>
          <p:nvPr>
            <p:ph type="body" sz="quarter" idx="14" hasCustomPrompt="1"/>
          </p:nvPr>
        </p:nvSpPr>
        <p:spPr>
          <a:xfrm>
            <a:off x="759701" y="2346817"/>
            <a:ext cx="3316819" cy="923355"/>
          </a:xfrm>
        </p:spPr>
        <p:txBody>
          <a:bodyPr>
            <a:noAutofit/>
          </a:bodyPr>
          <a:lstStyle>
            <a:lvl1pPr marL="0" indent="0" algn="ctr">
              <a:buNone/>
              <a:defRPr sz="6000">
                <a:latin typeface="Raleway" panose="020B0503030101060003" pitchFamily="34" charset="0"/>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dirty="0"/>
              <a:t>100%</a:t>
            </a:r>
          </a:p>
        </p:txBody>
      </p:sp>
      <p:sp>
        <p:nvSpPr>
          <p:cNvPr id="19" name="Text Placeholder 4">
            <a:extLst>
              <a:ext uri="{FF2B5EF4-FFF2-40B4-BE49-F238E27FC236}">
                <a16:creationId xmlns:a16="http://schemas.microsoft.com/office/drawing/2014/main" id="{9D2801C0-D4C0-4210-8530-8ACE0F00DAD6}"/>
              </a:ext>
            </a:extLst>
          </p:cNvPr>
          <p:cNvSpPr>
            <a:spLocks noGrp="1"/>
          </p:cNvSpPr>
          <p:nvPr>
            <p:ph type="body" sz="quarter" idx="15" hasCustomPrompt="1"/>
          </p:nvPr>
        </p:nvSpPr>
        <p:spPr>
          <a:xfrm>
            <a:off x="4603023" y="3516705"/>
            <a:ext cx="3316819" cy="1477612"/>
          </a:xfrm>
        </p:spPr>
        <p:txBody>
          <a:bodyPr>
            <a:noAutofit/>
          </a:bodyPr>
          <a:lstStyle>
            <a:lvl1pPr marL="0" indent="0" algn="ctr">
              <a:buNone/>
              <a:defRPr sz="2000">
                <a:latin typeface="Raleway" panose="020B0503030101060003" pitchFamily="34" charset="0"/>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eget</a:t>
            </a:r>
            <a:r>
              <a:rPr lang="en-US" dirty="0"/>
              <a:t> </a:t>
            </a:r>
            <a:r>
              <a:rPr lang="en-US" dirty="0" err="1"/>
              <a:t>turpis</a:t>
            </a:r>
            <a:r>
              <a:rPr lang="en-US" dirty="0"/>
              <a:t> et </a:t>
            </a:r>
            <a:r>
              <a:rPr lang="en-US" dirty="0" err="1"/>
              <a:t>enim</a:t>
            </a:r>
            <a:r>
              <a:rPr lang="en-US" dirty="0"/>
              <a:t> </a:t>
            </a:r>
            <a:r>
              <a:rPr lang="en-US" dirty="0" err="1"/>
              <a:t>hendrerit</a:t>
            </a:r>
            <a:r>
              <a:rPr lang="en-US" dirty="0"/>
              <a:t> </a:t>
            </a:r>
            <a:r>
              <a:rPr lang="en-US" dirty="0" err="1"/>
              <a:t>placerat</a:t>
            </a:r>
            <a:r>
              <a:rPr lang="en-US" dirty="0"/>
              <a:t> at et </a:t>
            </a:r>
            <a:r>
              <a:rPr lang="en-US" dirty="0" err="1"/>
              <a:t>nibh</a:t>
            </a:r>
            <a:endParaRPr lang="en-US" dirty="0"/>
          </a:p>
        </p:txBody>
      </p:sp>
      <p:sp>
        <p:nvSpPr>
          <p:cNvPr id="24" name="Text Placeholder 4">
            <a:extLst>
              <a:ext uri="{FF2B5EF4-FFF2-40B4-BE49-F238E27FC236}">
                <a16:creationId xmlns:a16="http://schemas.microsoft.com/office/drawing/2014/main" id="{75F6089B-714D-41D3-8AB4-52C778BD2EBB}"/>
              </a:ext>
            </a:extLst>
          </p:cNvPr>
          <p:cNvSpPr>
            <a:spLocks noGrp="1"/>
          </p:cNvSpPr>
          <p:nvPr>
            <p:ph type="body" sz="quarter" idx="16" hasCustomPrompt="1"/>
          </p:nvPr>
        </p:nvSpPr>
        <p:spPr>
          <a:xfrm>
            <a:off x="4579256" y="2341331"/>
            <a:ext cx="3316819" cy="923355"/>
          </a:xfrm>
        </p:spPr>
        <p:txBody>
          <a:bodyPr>
            <a:noAutofit/>
          </a:bodyPr>
          <a:lstStyle>
            <a:lvl1pPr marL="0" indent="0" algn="ctr">
              <a:buNone/>
              <a:defRPr sz="6000">
                <a:latin typeface="Raleway" panose="020B0503030101060003" pitchFamily="34" charset="0"/>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dirty="0"/>
              <a:t>$79M</a:t>
            </a:r>
          </a:p>
        </p:txBody>
      </p:sp>
      <p:sp>
        <p:nvSpPr>
          <p:cNvPr id="25" name="Text Placeholder 4">
            <a:extLst>
              <a:ext uri="{FF2B5EF4-FFF2-40B4-BE49-F238E27FC236}">
                <a16:creationId xmlns:a16="http://schemas.microsoft.com/office/drawing/2014/main" id="{62DB542F-8215-4647-9F58-036F91C69175}"/>
              </a:ext>
            </a:extLst>
          </p:cNvPr>
          <p:cNvSpPr>
            <a:spLocks noGrp="1"/>
          </p:cNvSpPr>
          <p:nvPr>
            <p:ph type="body" sz="quarter" idx="17" hasCustomPrompt="1"/>
          </p:nvPr>
        </p:nvSpPr>
        <p:spPr>
          <a:xfrm>
            <a:off x="8331198" y="3487630"/>
            <a:ext cx="3316819" cy="1477612"/>
          </a:xfrm>
        </p:spPr>
        <p:txBody>
          <a:bodyPr>
            <a:noAutofit/>
          </a:bodyPr>
          <a:lstStyle>
            <a:lvl1pPr marL="0" indent="0" algn="ctr">
              <a:buNone/>
              <a:defRPr sz="2000">
                <a:latin typeface="Raleway" panose="020B0503030101060003" pitchFamily="34" charset="0"/>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eget</a:t>
            </a:r>
            <a:r>
              <a:rPr lang="en-US" dirty="0"/>
              <a:t> </a:t>
            </a:r>
            <a:r>
              <a:rPr lang="en-US" dirty="0" err="1"/>
              <a:t>turpis</a:t>
            </a:r>
            <a:r>
              <a:rPr lang="en-US" dirty="0"/>
              <a:t> et </a:t>
            </a:r>
            <a:r>
              <a:rPr lang="en-US" dirty="0" err="1"/>
              <a:t>enim</a:t>
            </a:r>
            <a:r>
              <a:rPr lang="en-US" dirty="0"/>
              <a:t> </a:t>
            </a:r>
            <a:r>
              <a:rPr lang="en-US" dirty="0" err="1"/>
              <a:t>hendrerit</a:t>
            </a:r>
            <a:r>
              <a:rPr lang="en-US" dirty="0"/>
              <a:t> </a:t>
            </a:r>
            <a:r>
              <a:rPr lang="en-US" dirty="0" err="1"/>
              <a:t>placerat</a:t>
            </a:r>
            <a:r>
              <a:rPr lang="en-US" dirty="0"/>
              <a:t> at et </a:t>
            </a:r>
            <a:r>
              <a:rPr lang="en-US" dirty="0" err="1"/>
              <a:t>nibh</a:t>
            </a:r>
            <a:endParaRPr lang="en-US" dirty="0"/>
          </a:p>
        </p:txBody>
      </p:sp>
      <p:sp>
        <p:nvSpPr>
          <p:cNvPr id="26" name="Text Placeholder 4">
            <a:extLst>
              <a:ext uri="{FF2B5EF4-FFF2-40B4-BE49-F238E27FC236}">
                <a16:creationId xmlns:a16="http://schemas.microsoft.com/office/drawing/2014/main" id="{73D10BC6-A92E-4D4B-AA0E-E462EAD1B2B3}"/>
              </a:ext>
            </a:extLst>
          </p:cNvPr>
          <p:cNvSpPr>
            <a:spLocks noGrp="1"/>
          </p:cNvSpPr>
          <p:nvPr>
            <p:ph type="body" sz="quarter" idx="18" hasCustomPrompt="1"/>
          </p:nvPr>
        </p:nvSpPr>
        <p:spPr>
          <a:xfrm>
            <a:off x="8307431" y="2312256"/>
            <a:ext cx="3316819" cy="923355"/>
          </a:xfrm>
        </p:spPr>
        <p:txBody>
          <a:bodyPr>
            <a:noAutofit/>
          </a:bodyPr>
          <a:lstStyle>
            <a:lvl1pPr marL="0" indent="0" algn="ctr">
              <a:buNone/>
              <a:defRPr sz="6000">
                <a:latin typeface="Raleway" panose="020B0503030101060003" pitchFamily="34" charset="0"/>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dirty="0"/>
              <a:t>5.5</a:t>
            </a:r>
          </a:p>
        </p:txBody>
      </p:sp>
      <p:sp>
        <p:nvSpPr>
          <p:cNvPr id="3" name="Footer Placeholder 2">
            <a:extLst>
              <a:ext uri="{FF2B5EF4-FFF2-40B4-BE49-F238E27FC236}">
                <a16:creationId xmlns:a16="http://schemas.microsoft.com/office/drawing/2014/main" id="{0C230451-9A5F-4E52-8CC5-EC5E0CF05A30}"/>
              </a:ext>
            </a:extLst>
          </p:cNvPr>
          <p:cNvSpPr>
            <a:spLocks noGrp="1"/>
          </p:cNvSpPr>
          <p:nvPr>
            <p:ph type="ftr" sz="quarter" idx="19"/>
          </p:nvPr>
        </p:nvSpPr>
        <p:spPr/>
        <p:txBody>
          <a:bodyPr/>
          <a:lstStyle/>
          <a:p>
            <a:r>
              <a:rPr lang="en-US"/>
              <a:t>Equitably Reducing Greenhouse Gas Emissions through Energy Strategies</a:t>
            </a:r>
            <a:endParaRPr lang="en-US" dirty="0"/>
          </a:p>
        </p:txBody>
      </p:sp>
      <p:sp>
        <p:nvSpPr>
          <p:cNvPr id="7" name="Slide Number Placeholder 6">
            <a:extLst>
              <a:ext uri="{FF2B5EF4-FFF2-40B4-BE49-F238E27FC236}">
                <a16:creationId xmlns:a16="http://schemas.microsoft.com/office/drawing/2014/main" id="{956B04F8-CC5F-4476-AAB3-9457298FF7E9}"/>
              </a:ext>
            </a:extLst>
          </p:cNvPr>
          <p:cNvSpPr>
            <a:spLocks noGrp="1"/>
          </p:cNvSpPr>
          <p:nvPr>
            <p:ph type="sldNum" sz="quarter" idx="20"/>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36557480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4_Blank">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C3A6CA-1BBE-4D10-BDF3-5D71031E5702}"/>
              </a:ext>
            </a:extLst>
          </p:cNvPr>
          <p:cNvSpPr txBox="1"/>
          <p:nvPr/>
        </p:nvSpPr>
        <p:spPr>
          <a:xfrm>
            <a:off x="1988457" y="1582057"/>
            <a:ext cx="184731" cy="369332"/>
          </a:xfrm>
          <a:prstGeom prst="rect">
            <a:avLst/>
          </a:prstGeom>
          <a:noFill/>
        </p:spPr>
        <p:txBody>
          <a:bodyPr wrap="none" rtlCol="0">
            <a:spAutoFit/>
          </a:bodyPr>
          <a:lstStyle/>
          <a:p>
            <a:endParaRPr lang="en-US" dirty="0"/>
          </a:p>
        </p:txBody>
      </p:sp>
      <p:sp>
        <p:nvSpPr>
          <p:cNvPr id="6" name="Content Placeholder 5">
            <a:extLst>
              <a:ext uri="{FF2B5EF4-FFF2-40B4-BE49-F238E27FC236}">
                <a16:creationId xmlns:a16="http://schemas.microsoft.com/office/drawing/2014/main" id="{D6B48E58-7910-424D-9AE4-A9E4E74DFF4D}"/>
              </a:ext>
            </a:extLst>
          </p:cNvPr>
          <p:cNvSpPr>
            <a:spLocks noGrp="1"/>
          </p:cNvSpPr>
          <p:nvPr>
            <p:ph sz="quarter" idx="13"/>
          </p:nvPr>
        </p:nvSpPr>
        <p:spPr>
          <a:xfrm>
            <a:off x="6096000" y="1778774"/>
            <a:ext cx="6080125" cy="4175939"/>
          </a:xfrm>
        </p:spPr>
        <p:txBody>
          <a:bodyPr/>
          <a:lstStyle>
            <a:lvl1pPr marL="0" indent="0">
              <a:buNone/>
              <a:defRPr/>
            </a:lvl1pPr>
          </a:lstStyle>
          <a:p>
            <a:pPr lvl="0"/>
            <a:r>
              <a:rPr lang="en-US"/>
              <a:t>Click to edit Master text styles</a:t>
            </a:r>
          </a:p>
        </p:txBody>
      </p:sp>
      <p:sp>
        <p:nvSpPr>
          <p:cNvPr id="7" name="Title 6">
            <a:extLst>
              <a:ext uri="{FF2B5EF4-FFF2-40B4-BE49-F238E27FC236}">
                <a16:creationId xmlns:a16="http://schemas.microsoft.com/office/drawing/2014/main" id="{5840C69B-88BB-4FE0-9DC8-1CE81A2F6D74}"/>
              </a:ext>
            </a:extLst>
          </p:cNvPr>
          <p:cNvSpPr>
            <a:spLocks noGrp="1"/>
          </p:cNvSpPr>
          <p:nvPr>
            <p:ph type="title" hasCustomPrompt="1"/>
          </p:nvPr>
        </p:nvSpPr>
        <p:spPr>
          <a:xfrm>
            <a:off x="838200" y="283845"/>
            <a:ext cx="10515600" cy="1325563"/>
          </a:xfrm>
        </p:spPr>
        <p:txBody>
          <a:bodyPr/>
          <a:lstStyle>
            <a:lvl1pPr>
              <a:defRPr>
                <a:latin typeface="Raleway" panose="020B0503030101060003"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45995389-AD7F-468C-8AFB-6DA70E1853C4}"/>
              </a:ext>
            </a:extLst>
          </p:cNvPr>
          <p:cNvSpPr>
            <a:spLocks noGrp="1"/>
          </p:cNvSpPr>
          <p:nvPr>
            <p:ph type="body" sz="quarter" idx="14" hasCustomPrompt="1"/>
          </p:nvPr>
        </p:nvSpPr>
        <p:spPr>
          <a:xfrm>
            <a:off x="2173288" y="2530105"/>
            <a:ext cx="3292475" cy="868363"/>
          </a:xfr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eget</a:t>
            </a:r>
            <a:r>
              <a:rPr lang="en-US" dirty="0"/>
              <a:t> </a:t>
            </a:r>
            <a:r>
              <a:rPr lang="en-US" dirty="0" err="1"/>
              <a:t>turpis</a:t>
            </a:r>
            <a:r>
              <a:rPr lang="en-US" dirty="0"/>
              <a:t> et </a:t>
            </a:r>
            <a:r>
              <a:rPr lang="en-US" dirty="0" err="1"/>
              <a:t>enim</a:t>
            </a:r>
            <a:r>
              <a:rPr lang="en-US" dirty="0"/>
              <a:t> </a:t>
            </a:r>
            <a:r>
              <a:rPr lang="en-US" dirty="0" err="1"/>
              <a:t>hendrerit</a:t>
            </a:r>
            <a:r>
              <a:rPr lang="en-US" dirty="0"/>
              <a:t> </a:t>
            </a:r>
            <a:r>
              <a:rPr lang="en-US" dirty="0" err="1"/>
              <a:t>placerat</a:t>
            </a:r>
            <a:r>
              <a:rPr lang="en-US" dirty="0"/>
              <a:t> at et </a:t>
            </a:r>
            <a:r>
              <a:rPr lang="en-US" dirty="0" err="1"/>
              <a:t>nibh</a:t>
            </a:r>
            <a:endParaRPr lang="en-US" dirty="0"/>
          </a:p>
          <a:p>
            <a:pPr lvl="0"/>
            <a:endParaRPr lang="en-US" dirty="0"/>
          </a:p>
        </p:txBody>
      </p:sp>
      <p:sp>
        <p:nvSpPr>
          <p:cNvPr id="23" name="Text Placeholder 11">
            <a:extLst>
              <a:ext uri="{FF2B5EF4-FFF2-40B4-BE49-F238E27FC236}">
                <a16:creationId xmlns:a16="http://schemas.microsoft.com/office/drawing/2014/main" id="{F66CFF4D-37F9-4477-AF50-436E04A4335C}"/>
              </a:ext>
            </a:extLst>
          </p:cNvPr>
          <p:cNvSpPr>
            <a:spLocks noGrp="1"/>
          </p:cNvSpPr>
          <p:nvPr>
            <p:ph type="body" sz="quarter" idx="15" hasCustomPrompt="1"/>
          </p:nvPr>
        </p:nvSpPr>
        <p:spPr>
          <a:xfrm>
            <a:off x="2173288" y="4544695"/>
            <a:ext cx="3292475" cy="868363"/>
          </a:xfr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eget</a:t>
            </a:r>
            <a:r>
              <a:rPr lang="en-US" dirty="0"/>
              <a:t> </a:t>
            </a:r>
            <a:r>
              <a:rPr lang="en-US" dirty="0" err="1"/>
              <a:t>turpis</a:t>
            </a:r>
            <a:r>
              <a:rPr lang="en-US" dirty="0"/>
              <a:t> et </a:t>
            </a:r>
            <a:r>
              <a:rPr lang="en-US" dirty="0" err="1"/>
              <a:t>enim</a:t>
            </a:r>
            <a:r>
              <a:rPr lang="en-US" dirty="0"/>
              <a:t> </a:t>
            </a:r>
            <a:r>
              <a:rPr lang="en-US" dirty="0" err="1"/>
              <a:t>hendrerit</a:t>
            </a:r>
            <a:r>
              <a:rPr lang="en-US" dirty="0"/>
              <a:t> </a:t>
            </a:r>
            <a:r>
              <a:rPr lang="en-US" dirty="0" err="1"/>
              <a:t>placerat</a:t>
            </a:r>
            <a:r>
              <a:rPr lang="en-US" dirty="0"/>
              <a:t> at et </a:t>
            </a:r>
            <a:r>
              <a:rPr lang="en-US" dirty="0" err="1"/>
              <a:t>nibh</a:t>
            </a:r>
            <a:endParaRPr lang="en-US" dirty="0"/>
          </a:p>
          <a:p>
            <a:pPr lvl="0"/>
            <a:endParaRPr lang="en-US" dirty="0"/>
          </a:p>
        </p:txBody>
      </p:sp>
      <p:sp>
        <p:nvSpPr>
          <p:cNvPr id="29" name="Text Placeholder 11">
            <a:extLst>
              <a:ext uri="{FF2B5EF4-FFF2-40B4-BE49-F238E27FC236}">
                <a16:creationId xmlns:a16="http://schemas.microsoft.com/office/drawing/2014/main" id="{5CDDFF48-339D-4BB0-ACF6-3F87B8D11115}"/>
              </a:ext>
            </a:extLst>
          </p:cNvPr>
          <p:cNvSpPr>
            <a:spLocks noGrp="1"/>
          </p:cNvSpPr>
          <p:nvPr>
            <p:ph type="body" sz="quarter" idx="16" hasCustomPrompt="1"/>
          </p:nvPr>
        </p:nvSpPr>
        <p:spPr>
          <a:xfrm>
            <a:off x="2187486" y="3939065"/>
            <a:ext cx="3292475" cy="375444"/>
          </a:xfrm>
        </p:spPr>
        <p:txBody>
          <a:bodyPr/>
          <a:lstStyle>
            <a:lvl1pPr marL="0" indent="0">
              <a:buNone/>
              <a:defRPr sz="2000" b="1">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SUBHEADER</a:t>
            </a:r>
          </a:p>
          <a:p>
            <a:pPr lvl="0"/>
            <a:endParaRPr lang="en-US" dirty="0"/>
          </a:p>
        </p:txBody>
      </p:sp>
      <p:sp>
        <p:nvSpPr>
          <p:cNvPr id="30" name="Text Placeholder 11">
            <a:extLst>
              <a:ext uri="{FF2B5EF4-FFF2-40B4-BE49-F238E27FC236}">
                <a16:creationId xmlns:a16="http://schemas.microsoft.com/office/drawing/2014/main" id="{0A9C4982-0982-405A-B752-793B6980BD0E}"/>
              </a:ext>
            </a:extLst>
          </p:cNvPr>
          <p:cNvSpPr>
            <a:spLocks noGrp="1"/>
          </p:cNvSpPr>
          <p:nvPr>
            <p:ph type="body" sz="quarter" idx="17" hasCustomPrompt="1"/>
          </p:nvPr>
        </p:nvSpPr>
        <p:spPr>
          <a:xfrm>
            <a:off x="2187486" y="1923416"/>
            <a:ext cx="3292475" cy="375444"/>
          </a:xfrm>
        </p:spPr>
        <p:txBody>
          <a:bodyPr/>
          <a:lstStyle>
            <a:lvl1pPr marL="0" indent="0">
              <a:buNone/>
              <a:defRPr sz="2000" b="1">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SUBHEADER</a:t>
            </a:r>
          </a:p>
          <a:p>
            <a:pPr lvl="0"/>
            <a:endParaRPr lang="en-US" dirty="0"/>
          </a:p>
        </p:txBody>
      </p:sp>
      <p:sp>
        <p:nvSpPr>
          <p:cNvPr id="2" name="Footer Placeholder 1">
            <a:extLst>
              <a:ext uri="{FF2B5EF4-FFF2-40B4-BE49-F238E27FC236}">
                <a16:creationId xmlns:a16="http://schemas.microsoft.com/office/drawing/2014/main" id="{DE4CC868-B627-4AB4-985E-CDF3B0D8D7F0}"/>
              </a:ext>
            </a:extLst>
          </p:cNvPr>
          <p:cNvSpPr>
            <a:spLocks noGrp="1"/>
          </p:cNvSpPr>
          <p:nvPr>
            <p:ph type="ftr" sz="quarter" idx="18"/>
          </p:nvPr>
        </p:nvSpPr>
        <p:spPr/>
        <p:txBody>
          <a:bodyPr/>
          <a:lstStyle/>
          <a:p>
            <a:r>
              <a:rPr lang="en-US"/>
              <a:t>Equitably Reducing Greenhouse Gas Emissions through Energy Strategies</a:t>
            </a:r>
            <a:endParaRPr lang="en-US" dirty="0"/>
          </a:p>
        </p:txBody>
      </p:sp>
      <p:sp>
        <p:nvSpPr>
          <p:cNvPr id="3" name="Slide Number Placeholder 2">
            <a:extLst>
              <a:ext uri="{FF2B5EF4-FFF2-40B4-BE49-F238E27FC236}">
                <a16:creationId xmlns:a16="http://schemas.microsoft.com/office/drawing/2014/main" id="{7456AF83-BBD7-488A-A8A5-2C5D296729B5}"/>
              </a:ext>
            </a:extLst>
          </p:cNvPr>
          <p:cNvSpPr>
            <a:spLocks noGrp="1"/>
          </p:cNvSpPr>
          <p:nvPr>
            <p:ph type="sldNum" sz="quarter" idx="19"/>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20318950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hree Columns 2">
  <p:cSld name="Three Columns 2">
    <p:spTree>
      <p:nvGrpSpPr>
        <p:cNvPr id="1" name="Shape 204"/>
        <p:cNvGrpSpPr/>
        <p:nvPr/>
      </p:nvGrpSpPr>
      <p:grpSpPr>
        <a:xfrm>
          <a:off x="0" y="0"/>
          <a:ext cx="0" cy="0"/>
          <a:chOff x="0" y="0"/>
          <a:chExt cx="0" cy="0"/>
        </a:xfrm>
      </p:grpSpPr>
      <p:sp>
        <p:nvSpPr>
          <p:cNvPr id="209" name="Google Shape;209;p20"/>
          <p:cNvSpPr txBox="1">
            <a:spLocks noGrp="1"/>
          </p:cNvSpPr>
          <p:nvPr>
            <p:ph type="title"/>
          </p:nvPr>
        </p:nvSpPr>
        <p:spPr>
          <a:xfrm>
            <a:off x="956700" y="1206867"/>
            <a:ext cx="2911200" cy="497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5000"/>
              <a:buNone/>
              <a:defRPr sz="6667"/>
            </a:lvl1pPr>
            <a:lvl2pPr lvl="1" algn="r" rtl="0">
              <a:spcBef>
                <a:spcPts val="0"/>
              </a:spcBef>
              <a:spcAft>
                <a:spcPts val="0"/>
              </a:spcAft>
              <a:buSzPts val="5000"/>
              <a:buNone/>
              <a:defRPr sz="6667"/>
            </a:lvl2pPr>
            <a:lvl3pPr lvl="2" algn="r" rtl="0">
              <a:spcBef>
                <a:spcPts val="0"/>
              </a:spcBef>
              <a:spcAft>
                <a:spcPts val="0"/>
              </a:spcAft>
              <a:buSzPts val="5000"/>
              <a:buNone/>
              <a:defRPr sz="6667"/>
            </a:lvl3pPr>
            <a:lvl4pPr lvl="3" algn="r" rtl="0">
              <a:spcBef>
                <a:spcPts val="0"/>
              </a:spcBef>
              <a:spcAft>
                <a:spcPts val="0"/>
              </a:spcAft>
              <a:buSzPts val="5000"/>
              <a:buNone/>
              <a:defRPr sz="6667"/>
            </a:lvl4pPr>
            <a:lvl5pPr lvl="4" algn="r" rtl="0">
              <a:spcBef>
                <a:spcPts val="0"/>
              </a:spcBef>
              <a:spcAft>
                <a:spcPts val="0"/>
              </a:spcAft>
              <a:buSzPts val="5000"/>
              <a:buNone/>
              <a:defRPr sz="6667"/>
            </a:lvl5pPr>
            <a:lvl6pPr lvl="5" algn="r" rtl="0">
              <a:spcBef>
                <a:spcPts val="0"/>
              </a:spcBef>
              <a:spcAft>
                <a:spcPts val="0"/>
              </a:spcAft>
              <a:buSzPts val="5000"/>
              <a:buNone/>
              <a:defRPr sz="6667"/>
            </a:lvl6pPr>
            <a:lvl7pPr lvl="6" algn="r" rtl="0">
              <a:spcBef>
                <a:spcPts val="0"/>
              </a:spcBef>
              <a:spcAft>
                <a:spcPts val="0"/>
              </a:spcAft>
              <a:buSzPts val="5000"/>
              <a:buNone/>
              <a:defRPr sz="6667"/>
            </a:lvl7pPr>
            <a:lvl8pPr lvl="7" algn="r" rtl="0">
              <a:spcBef>
                <a:spcPts val="0"/>
              </a:spcBef>
              <a:spcAft>
                <a:spcPts val="0"/>
              </a:spcAft>
              <a:buSzPts val="5000"/>
              <a:buNone/>
              <a:defRPr sz="6667"/>
            </a:lvl8pPr>
            <a:lvl9pPr lvl="8" algn="r" rtl="0">
              <a:spcBef>
                <a:spcPts val="0"/>
              </a:spcBef>
              <a:spcAft>
                <a:spcPts val="0"/>
              </a:spcAft>
              <a:buSzPts val="5000"/>
              <a:buNone/>
              <a:defRPr sz="6667"/>
            </a:lvl9pPr>
          </a:lstStyle>
          <a:p>
            <a:endParaRPr/>
          </a:p>
        </p:txBody>
      </p:sp>
      <p:sp>
        <p:nvSpPr>
          <p:cNvPr id="210" name="Google Shape;210;p20"/>
          <p:cNvSpPr txBox="1">
            <a:spLocks noGrp="1"/>
          </p:cNvSpPr>
          <p:nvPr>
            <p:ph type="subTitle" idx="1"/>
          </p:nvPr>
        </p:nvSpPr>
        <p:spPr>
          <a:xfrm>
            <a:off x="4458067" y="2020067"/>
            <a:ext cx="2038800" cy="853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211" name="Google Shape;211;p20"/>
          <p:cNvSpPr txBox="1">
            <a:spLocks noGrp="1"/>
          </p:cNvSpPr>
          <p:nvPr>
            <p:ph type="title" idx="2"/>
          </p:nvPr>
        </p:nvSpPr>
        <p:spPr>
          <a:xfrm>
            <a:off x="4458067" y="1507767"/>
            <a:ext cx="2038800" cy="400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400"/>
            </a:lvl1pPr>
            <a:lvl2pPr lvl="1" rtl="0">
              <a:spcBef>
                <a:spcPts val="0"/>
              </a:spcBef>
              <a:spcAft>
                <a:spcPts val="0"/>
              </a:spcAft>
              <a:buNone/>
              <a:defRPr sz="2400">
                <a:latin typeface="Open Sans"/>
                <a:ea typeface="Open Sans"/>
                <a:cs typeface="Open Sans"/>
                <a:sym typeface="Open Sans"/>
              </a:defRPr>
            </a:lvl2pPr>
            <a:lvl3pPr lvl="2" rtl="0">
              <a:spcBef>
                <a:spcPts val="0"/>
              </a:spcBef>
              <a:spcAft>
                <a:spcPts val="0"/>
              </a:spcAft>
              <a:buNone/>
              <a:defRPr sz="2400">
                <a:latin typeface="Open Sans"/>
                <a:ea typeface="Open Sans"/>
                <a:cs typeface="Open Sans"/>
                <a:sym typeface="Open Sans"/>
              </a:defRPr>
            </a:lvl3pPr>
            <a:lvl4pPr lvl="3" rtl="0">
              <a:spcBef>
                <a:spcPts val="0"/>
              </a:spcBef>
              <a:spcAft>
                <a:spcPts val="0"/>
              </a:spcAft>
              <a:buNone/>
              <a:defRPr sz="2400">
                <a:latin typeface="Open Sans"/>
                <a:ea typeface="Open Sans"/>
                <a:cs typeface="Open Sans"/>
                <a:sym typeface="Open Sans"/>
              </a:defRPr>
            </a:lvl4pPr>
            <a:lvl5pPr lvl="4" rtl="0">
              <a:spcBef>
                <a:spcPts val="0"/>
              </a:spcBef>
              <a:spcAft>
                <a:spcPts val="0"/>
              </a:spcAft>
              <a:buNone/>
              <a:defRPr sz="2400">
                <a:latin typeface="Open Sans"/>
                <a:ea typeface="Open Sans"/>
                <a:cs typeface="Open Sans"/>
                <a:sym typeface="Open Sans"/>
              </a:defRPr>
            </a:lvl5pPr>
            <a:lvl6pPr lvl="5" rtl="0">
              <a:spcBef>
                <a:spcPts val="0"/>
              </a:spcBef>
              <a:spcAft>
                <a:spcPts val="0"/>
              </a:spcAft>
              <a:buNone/>
              <a:defRPr sz="2400">
                <a:latin typeface="Open Sans"/>
                <a:ea typeface="Open Sans"/>
                <a:cs typeface="Open Sans"/>
                <a:sym typeface="Open Sans"/>
              </a:defRPr>
            </a:lvl6pPr>
            <a:lvl7pPr lvl="6" rtl="0">
              <a:spcBef>
                <a:spcPts val="0"/>
              </a:spcBef>
              <a:spcAft>
                <a:spcPts val="0"/>
              </a:spcAft>
              <a:buNone/>
              <a:defRPr sz="2400">
                <a:latin typeface="Open Sans"/>
                <a:ea typeface="Open Sans"/>
                <a:cs typeface="Open Sans"/>
                <a:sym typeface="Open Sans"/>
              </a:defRPr>
            </a:lvl7pPr>
            <a:lvl8pPr lvl="7" rtl="0">
              <a:spcBef>
                <a:spcPts val="0"/>
              </a:spcBef>
              <a:spcAft>
                <a:spcPts val="0"/>
              </a:spcAft>
              <a:buNone/>
              <a:defRPr sz="2400">
                <a:latin typeface="Open Sans"/>
                <a:ea typeface="Open Sans"/>
                <a:cs typeface="Open Sans"/>
                <a:sym typeface="Open Sans"/>
              </a:defRPr>
            </a:lvl8pPr>
            <a:lvl9pPr lvl="8" rtl="0">
              <a:spcBef>
                <a:spcPts val="0"/>
              </a:spcBef>
              <a:spcAft>
                <a:spcPts val="0"/>
              </a:spcAft>
              <a:buNone/>
              <a:defRPr sz="2400">
                <a:latin typeface="Open Sans"/>
                <a:ea typeface="Open Sans"/>
                <a:cs typeface="Open Sans"/>
                <a:sym typeface="Open Sans"/>
              </a:defRPr>
            </a:lvl9pPr>
          </a:lstStyle>
          <a:p>
            <a:endParaRPr/>
          </a:p>
        </p:txBody>
      </p:sp>
      <p:sp>
        <p:nvSpPr>
          <p:cNvPr id="212" name="Google Shape;212;p20"/>
          <p:cNvSpPr txBox="1">
            <a:spLocks noGrp="1"/>
          </p:cNvSpPr>
          <p:nvPr>
            <p:ph type="subTitle" idx="3"/>
          </p:nvPr>
        </p:nvSpPr>
        <p:spPr>
          <a:xfrm>
            <a:off x="6827267" y="2020067"/>
            <a:ext cx="2038800" cy="853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213" name="Google Shape;213;p20"/>
          <p:cNvSpPr txBox="1">
            <a:spLocks noGrp="1"/>
          </p:cNvSpPr>
          <p:nvPr>
            <p:ph type="title" idx="4"/>
          </p:nvPr>
        </p:nvSpPr>
        <p:spPr>
          <a:xfrm>
            <a:off x="6827284" y="1507767"/>
            <a:ext cx="2038800" cy="400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400"/>
            </a:lvl1pPr>
            <a:lvl2pPr lvl="1" rtl="0">
              <a:spcBef>
                <a:spcPts val="0"/>
              </a:spcBef>
              <a:spcAft>
                <a:spcPts val="0"/>
              </a:spcAft>
              <a:buNone/>
              <a:defRPr sz="2400">
                <a:latin typeface="Open Sans"/>
                <a:ea typeface="Open Sans"/>
                <a:cs typeface="Open Sans"/>
                <a:sym typeface="Open Sans"/>
              </a:defRPr>
            </a:lvl2pPr>
            <a:lvl3pPr lvl="2" rtl="0">
              <a:spcBef>
                <a:spcPts val="0"/>
              </a:spcBef>
              <a:spcAft>
                <a:spcPts val="0"/>
              </a:spcAft>
              <a:buNone/>
              <a:defRPr sz="2400">
                <a:latin typeface="Open Sans"/>
                <a:ea typeface="Open Sans"/>
                <a:cs typeface="Open Sans"/>
                <a:sym typeface="Open Sans"/>
              </a:defRPr>
            </a:lvl3pPr>
            <a:lvl4pPr lvl="3" rtl="0">
              <a:spcBef>
                <a:spcPts val="0"/>
              </a:spcBef>
              <a:spcAft>
                <a:spcPts val="0"/>
              </a:spcAft>
              <a:buNone/>
              <a:defRPr sz="2400">
                <a:latin typeface="Open Sans"/>
                <a:ea typeface="Open Sans"/>
                <a:cs typeface="Open Sans"/>
                <a:sym typeface="Open Sans"/>
              </a:defRPr>
            </a:lvl4pPr>
            <a:lvl5pPr lvl="4" rtl="0">
              <a:spcBef>
                <a:spcPts val="0"/>
              </a:spcBef>
              <a:spcAft>
                <a:spcPts val="0"/>
              </a:spcAft>
              <a:buNone/>
              <a:defRPr sz="2400">
                <a:latin typeface="Open Sans"/>
                <a:ea typeface="Open Sans"/>
                <a:cs typeface="Open Sans"/>
                <a:sym typeface="Open Sans"/>
              </a:defRPr>
            </a:lvl5pPr>
            <a:lvl6pPr lvl="5" rtl="0">
              <a:spcBef>
                <a:spcPts val="0"/>
              </a:spcBef>
              <a:spcAft>
                <a:spcPts val="0"/>
              </a:spcAft>
              <a:buNone/>
              <a:defRPr sz="2400">
                <a:latin typeface="Open Sans"/>
                <a:ea typeface="Open Sans"/>
                <a:cs typeface="Open Sans"/>
                <a:sym typeface="Open Sans"/>
              </a:defRPr>
            </a:lvl6pPr>
            <a:lvl7pPr lvl="6" rtl="0">
              <a:spcBef>
                <a:spcPts val="0"/>
              </a:spcBef>
              <a:spcAft>
                <a:spcPts val="0"/>
              </a:spcAft>
              <a:buNone/>
              <a:defRPr sz="2400">
                <a:latin typeface="Open Sans"/>
                <a:ea typeface="Open Sans"/>
                <a:cs typeface="Open Sans"/>
                <a:sym typeface="Open Sans"/>
              </a:defRPr>
            </a:lvl7pPr>
            <a:lvl8pPr lvl="7" rtl="0">
              <a:spcBef>
                <a:spcPts val="0"/>
              </a:spcBef>
              <a:spcAft>
                <a:spcPts val="0"/>
              </a:spcAft>
              <a:buNone/>
              <a:defRPr sz="2400">
                <a:latin typeface="Open Sans"/>
                <a:ea typeface="Open Sans"/>
                <a:cs typeface="Open Sans"/>
                <a:sym typeface="Open Sans"/>
              </a:defRPr>
            </a:lvl8pPr>
            <a:lvl9pPr lvl="8" rtl="0">
              <a:spcBef>
                <a:spcPts val="0"/>
              </a:spcBef>
              <a:spcAft>
                <a:spcPts val="0"/>
              </a:spcAft>
              <a:buNone/>
              <a:defRPr sz="2400">
                <a:latin typeface="Open Sans"/>
                <a:ea typeface="Open Sans"/>
                <a:cs typeface="Open Sans"/>
                <a:sym typeface="Open Sans"/>
              </a:defRPr>
            </a:lvl9pPr>
          </a:lstStyle>
          <a:p>
            <a:endParaRPr/>
          </a:p>
        </p:txBody>
      </p:sp>
      <p:sp>
        <p:nvSpPr>
          <p:cNvPr id="214" name="Google Shape;214;p20"/>
          <p:cNvSpPr txBox="1">
            <a:spLocks noGrp="1"/>
          </p:cNvSpPr>
          <p:nvPr>
            <p:ph type="subTitle" idx="5"/>
          </p:nvPr>
        </p:nvSpPr>
        <p:spPr>
          <a:xfrm>
            <a:off x="9196500" y="2020067"/>
            <a:ext cx="2038800" cy="853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215" name="Google Shape;215;p20"/>
          <p:cNvSpPr txBox="1">
            <a:spLocks noGrp="1"/>
          </p:cNvSpPr>
          <p:nvPr>
            <p:ph type="title" idx="6"/>
          </p:nvPr>
        </p:nvSpPr>
        <p:spPr>
          <a:xfrm>
            <a:off x="9196500" y="1507767"/>
            <a:ext cx="2038800" cy="400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400"/>
            </a:lvl1pPr>
            <a:lvl2pPr lvl="1" rtl="0">
              <a:spcBef>
                <a:spcPts val="0"/>
              </a:spcBef>
              <a:spcAft>
                <a:spcPts val="0"/>
              </a:spcAft>
              <a:buNone/>
              <a:defRPr sz="2400">
                <a:latin typeface="Open Sans"/>
                <a:ea typeface="Open Sans"/>
                <a:cs typeface="Open Sans"/>
                <a:sym typeface="Open Sans"/>
              </a:defRPr>
            </a:lvl2pPr>
            <a:lvl3pPr lvl="2" rtl="0">
              <a:spcBef>
                <a:spcPts val="0"/>
              </a:spcBef>
              <a:spcAft>
                <a:spcPts val="0"/>
              </a:spcAft>
              <a:buNone/>
              <a:defRPr sz="2400">
                <a:latin typeface="Open Sans"/>
                <a:ea typeface="Open Sans"/>
                <a:cs typeface="Open Sans"/>
                <a:sym typeface="Open Sans"/>
              </a:defRPr>
            </a:lvl3pPr>
            <a:lvl4pPr lvl="3" rtl="0">
              <a:spcBef>
                <a:spcPts val="0"/>
              </a:spcBef>
              <a:spcAft>
                <a:spcPts val="0"/>
              </a:spcAft>
              <a:buNone/>
              <a:defRPr sz="2400">
                <a:latin typeface="Open Sans"/>
                <a:ea typeface="Open Sans"/>
                <a:cs typeface="Open Sans"/>
                <a:sym typeface="Open Sans"/>
              </a:defRPr>
            </a:lvl4pPr>
            <a:lvl5pPr lvl="4" rtl="0">
              <a:spcBef>
                <a:spcPts val="0"/>
              </a:spcBef>
              <a:spcAft>
                <a:spcPts val="0"/>
              </a:spcAft>
              <a:buNone/>
              <a:defRPr sz="2400">
                <a:latin typeface="Open Sans"/>
                <a:ea typeface="Open Sans"/>
                <a:cs typeface="Open Sans"/>
                <a:sym typeface="Open Sans"/>
              </a:defRPr>
            </a:lvl5pPr>
            <a:lvl6pPr lvl="5" rtl="0">
              <a:spcBef>
                <a:spcPts val="0"/>
              </a:spcBef>
              <a:spcAft>
                <a:spcPts val="0"/>
              </a:spcAft>
              <a:buNone/>
              <a:defRPr sz="2400">
                <a:latin typeface="Open Sans"/>
                <a:ea typeface="Open Sans"/>
                <a:cs typeface="Open Sans"/>
                <a:sym typeface="Open Sans"/>
              </a:defRPr>
            </a:lvl6pPr>
            <a:lvl7pPr lvl="6" rtl="0">
              <a:spcBef>
                <a:spcPts val="0"/>
              </a:spcBef>
              <a:spcAft>
                <a:spcPts val="0"/>
              </a:spcAft>
              <a:buNone/>
              <a:defRPr sz="2400">
                <a:latin typeface="Open Sans"/>
                <a:ea typeface="Open Sans"/>
                <a:cs typeface="Open Sans"/>
                <a:sym typeface="Open Sans"/>
              </a:defRPr>
            </a:lvl7pPr>
            <a:lvl8pPr lvl="7" rtl="0">
              <a:spcBef>
                <a:spcPts val="0"/>
              </a:spcBef>
              <a:spcAft>
                <a:spcPts val="0"/>
              </a:spcAft>
              <a:buNone/>
              <a:defRPr sz="2400">
                <a:latin typeface="Open Sans"/>
                <a:ea typeface="Open Sans"/>
                <a:cs typeface="Open Sans"/>
                <a:sym typeface="Open Sans"/>
              </a:defRPr>
            </a:lvl8pPr>
            <a:lvl9pPr lvl="8" rtl="0">
              <a:spcBef>
                <a:spcPts val="0"/>
              </a:spcBef>
              <a:spcAft>
                <a:spcPts val="0"/>
              </a:spcAft>
              <a:buNone/>
              <a:defRPr sz="2400">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7905291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AB548DB-9743-4029-B44A-45BE319E9DD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52" t="3354" r="52" b="16581"/>
          <a:stretch/>
        </p:blipFill>
        <p:spPr>
          <a:xfrm>
            <a:off x="0" y="-1"/>
            <a:ext cx="12192000" cy="6858000"/>
          </a:xfrm>
          <a:prstGeom prst="rect">
            <a:avLst/>
          </a:prstGeom>
        </p:spPr>
      </p:pic>
      <p:pic>
        <p:nvPicPr>
          <p:cNvPr id="9" name="Picture 8" descr="A picture containing outdoor, person, plane, boat&#10;&#10;Description automatically generated">
            <a:extLst>
              <a:ext uri="{FF2B5EF4-FFF2-40B4-BE49-F238E27FC236}">
                <a16:creationId xmlns:a16="http://schemas.microsoft.com/office/drawing/2014/main" id="{2ACE2B86-E523-40BC-8F55-8959DCC59F72}"/>
              </a:ext>
            </a:extLst>
          </p:cNvPr>
          <p:cNvPicPr>
            <a:picLocks noChangeAspect="1"/>
          </p:cNvPicPr>
          <p:nvPr userDrawn="1"/>
        </p:nvPicPr>
        <p:blipFill rotWithShape="1">
          <a:blip r:embed="rId4" cstate="screen">
            <a:alphaModFix amt="66000"/>
            <a:extLst>
              <a:ext uri="{28A0092B-C50C-407E-A947-70E740481C1C}">
                <a14:useLocalDpi xmlns:a14="http://schemas.microsoft.com/office/drawing/2010/main"/>
              </a:ext>
            </a:extLst>
          </a:blip>
          <a:srcRect/>
          <a:stretch/>
        </p:blipFill>
        <p:spPr>
          <a:xfrm flipH="1">
            <a:off x="-3" y="-33719"/>
            <a:ext cx="8795085" cy="4033609"/>
          </a:xfrm>
          <a:prstGeom prst="rect">
            <a:avLst/>
          </a:prstGeom>
        </p:spPr>
      </p:pic>
      <p:pic>
        <p:nvPicPr>
          <p:cNvPr id="12" name="Picture 11" descr="A train on the tracks in a city&#10;&#10;Description automatically generated">
            <a:extLst>
              <a:ext uri="{FF2B5EF4-FFF2-40B4-BE49-F238E27FC236}">
                <a16:creationId xmlns:a16="http://schemas.microsoft.com/office/drawing/2014/main" id="{BABF3EFD-B64E-4E6C-896D-82A2118DA096}"/>
              </a:ext>
            </a:extLst>
          </p:cNvPr>
          <p:cNvPicPr>
            <a:picLocks noChangeAspect="1"/>
          </p:cNvPicPr>
          <p:nvPr userDrawn="1"/>
        </p:nvPicPr>
        <p:blipFill rotWithShape="1">
          <a:blip r:embed="rId5" cstate="screen">
            <a:alphaModFix amt="70000"/>
            <a:extLst>
              <a:ext uri="{28A0092B-C50C-407E-A947-70E740481C1C}">
                <a14:useLocalDpi xmlns:a14="http://schemas.microsoft.com/office/drawing/2010/main"/>
              </a:ext>
            </a:extLst>
          </a:blip>
          <a:srcRect/>
          <a:stretch/>
        </p:blipFill>
        <p:spPr>
          <a:xfrm>
            <a:off x="-234475" y="2812159"/>
            <a:ext cx="6679534" cy="4461077"/>
          </a:xfrm>
          <a:prstGeom prst="rect">
            <a:avLst/>
          </a:prstGeom>
          <a:effectLst>
            <a:softEdge rad="317500"/>
          </a:effectLst>
        </p:spPr>
      </p:pic>
      <p:sp>
        <p:nvSpPr>
          <p:cNvPr id="15" name="Rectangle 14">
            <a:extLst>
              <a:ext uri="{FF2B5EF4-FFF2-40B4-BE49-F238E27FC236}">
                <a16:creationId xmlns:a16="http://schemas.microsoft.com/office/drawing/2014/main" id="{7B89906A-3CED-4262-9813-93DC30FEEDD6}"/>
              </a:ext>
            </a:extLst>
          </p:cNvPr>
          <p:cNvSpPr/>
          <p:nvPr userDrawn="1"/>
        </p:nvSpPr>
        <p:spPr>
          <a:xfrm>
            <a:off x="-2535464" y="-163360"/>
            <a:ext cx="14727464" cy="7021360"/>
          </a:xfrm>
          <a:prstGeom prst="rect">
            <a:avLst/>
          </a:prstGeom>
          <a:gradFill flip="none" rotWithShape="1">
            <a:gsLst>
              <a:gs pos="0">
                <a:srgbClr val="00446A">
                  <a:alpha val="0"/>
                </a:srgbClr>
              </a:gs>
              <a:gs pos="41000">
                <a:srgbClr val="00446A">
                  <a:alpha val="56000"/>
                </a:srgbClr>
              </a:gs>
              <a:gs pos="66000">
                <a:srgbClr val="00446A"/>
              </a:gs>
              <a:gs pos="100000">
                <a:srgbClr val="00446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52491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AB548DB-9743-4029-B44A-45BE319E9DD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52" t="3354" r="52" b="16581"/>
          <a:stretch/>
        </p:blipFill>
        <p:spPr>
          <a:xfrm>
            <a:off x="0" y="-1"/>
            <a:ext cx="12192000" cy="6858000"/>
          </a:xfrm>
          <a:prstGeom prst="rect">
            <a:avLst/>
          </a:prstGeom>
        </p:spPr>
      </p:pic>
      <p:pic>
        <p:nvPicPr>
          <p:cNvPr id="9" name="Picture 8" descr="A picture containing outdoor, person, plane, boat&#10;&#10;Description automatically generated">
            <a:extLst>
              <a:ext uri="{FF2B5EF4-FFF2-40B4-BE49-F238E27FC236}">
                <a16:creationId xmlns:a16="http://schemas.microsoft.com/office/drawing/2014/main" id="{2ACE2B86-E523-40BC-8F55-8959DCC59F72}"/>
              </a:ext>
            </a:extLst>
          </p:cNvPr>
          <p:cNvPicPr>
            <a:picLocks noChangeAspect="1"/>
          </p:cNvPicPr>
          <p:nvPr userDrawn="1"/>
        </p:nvPicPr>
        <p:blipFill rotWithShape="1">
          <a:blip r:embed="rId4" cstate="screen">
            <a:alphaModFix amt="66000"/>
            <a:extLst>
              <a:ext uri="{28A0092B-C50C-407E-A947-70E740481C1C}">
                <a14:useLocalDpi xmlns:a14="http://schemas.microsoft.com/office/drawing/2010/main"/>
              </a:ext>
            </a:extLst>
          </a:blip>
          <a:srcRect/>
          <a:stretch/>
        </p:blipFill>
        <p:spPr>
          <a:xfrm flipH="1">
            <a:off x="-3" y="-33719"/>
            <a:ext cx="8795085" cy="4033609"/>
          </a:xfrm>
          <a:prstGeom prst="rect">
            <a:avLst/>
          </a:prstGeom>
        </p:spPr>
      </p:pic>
      <p:pic>
        <p:nvPicPr>
          <p:cNvPr id="12" name="Picture 11" descr="A train on the tracks in a city&#10;&#10;Description automatically generated">
            <a:extLst>
              <a:ext uri="{FF2B5EF4-FFF2-40B4-BE49-F238E27FC236}">
                <a16:creationId xmlns:a16="http://schemas.microsoft.com/office/drawing/2014/main" id="{BABF3EFD-B64E-4E6C-896D-82A2118DA096}"/>
              </a:ext>
            </a:extLst>
          </p:cNvPr>
          <p:cNvPicPr>
            <a:picLocks noChangeAspect="1"/>
          </p:cNvPicPr>
          <p:nvPr userDrawn="1"/>
        </p:nvPicPr>
        <p:blipFill rotWithShape="1">
          <a:blip r:embed="rId5" cstate="screen">
            <a:alphaModFix amt="70000"/>
            <a:extLst>
              <a:ext uri="{28A0092B-C50C-407E-A947-70E740481C1C}">
                <a14:useLocalDpi xmlns:a14="http://schemas.microsoft.com/office/drawing/2010/main"/>
              </a:ext>
            </a:extLst>
          </a:blip>
          <a:srcRect/>
          <a:stretch/>
        </p:blipFill>
        <p:spPr>
          <a:xfrm>
            <a:off x="-234475" y="2812159"/>
            <a:ext cx="6679534" cy="4461077"/>
          </a:xfrm>
          <a:prstGeom prst="rect">
            <a:avLst/>
          </a:prstGeom>
          <a:effectLst>
            <a:softEdge rad="317500"/>
          </a:effectLst>
        </p:spPr>
      </p:pic>
      <p:sp>
        <p:nvSpPr>
          <p:cNvPr id="11" name="Rectangle 10">
            <a:extLst>
              <a:ext uri="{FF2B5EF4-FFF2-40B4-BE49-F238E27FC236}">
                <a16:creationId xmlns:a16="http://schemas.microsoft.com/office/drawing/2014/main" id="{D07D7D1D-D711-4654-AC2D-47931020E26F}"/>
              </a:ext>
            </a:extLst>
          </p:cNvPr>
          <p:cNvSpPr/>
          <p:nvPr userDrawn="1"/>
        </p:nvSpPr>
        <p:spPr>
          <a:xfrm>
            <a:off x="-2061045" y="-96254"/>
            <a:ext cx="14611351" cy="7050506"/>
          </a:xfrm>
          <a:prstGeom prst="rect">
            <a:avLst/>
          </a:prstGeom>
          <a:gradFill flip="none" rotWithShape="1">
            <a:gsLst>
              <a:gs pos="0">
                <a:schemeClr val="bg1">
                  <a:alpha val="0"/>
                </a:schemeClr>
              </a:gs>
              <a:gs pos="58000">
                <a:srgbClr val="FFFFFF">
                  <a:alpha val="91000"/>
                </a:srgbClr>
              </a:gs>
              <a:gs pos="76000">
                <a:srgbClr val="FFFFF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50432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_blue">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43E87C51-E359-4C3E-886C-AFA1C3782A30}"/>
              </a:ext>
            </a:extLst>
          </p:cNvPr>
          <p:cNvSpPr>
            <a:spLocks noGrp="1"/>
          </p:cNvSpPr>
          <p:nvPr>
            <p:ph type="pic" sz="quarter" idx="13"/>
          </p:nvPr>
        </p:nvSpPr>
        <p:spPr>
          <a:xfrm>
            <a:off x="0" y="0"/>
            <a:ext cx="12192000" cy="6858000"/>
          </a:xfrm>
        </p:spPr>
        <p:txBody>
          <a:bodyPr/>
          <a:lstStyle/>
          <a:p>
            <a:r>
              <a:rPr lang="en-US"/>
              <a:t>Click icon to add picture</a:t>
            </a:r>
          </a:p>
        </p:txBody>
      </p:sp>
      <p:sp>
        <p:nvSpPr>
          <p:cNvPr id="11" name="Title 10">
            <a:extLst>
              <a:ext uri="{FF2B5EF4-FFF2-40B4-BE49-F238E27FC236}">
                <a16:creationId xmlns:a16="http://schemas.microsoft.com/office/drawing/2014/main" id="{AB94A217-2649-4C24-B199-659F59D624EB}"/>
              </a:ext>
            </a:extLst>
          </p:cNvPr>
          <p:cNvSpPr>
            <a:spLocks noGrp="1"/>
          </p:cNvSpPr>
          <p:nvPr>
            <p:ph type="title" hasCustomPrompt="1"/>
          </p:nvPr>
        </p:nvSpPr>
        <p:spPr>
          <a:xfrm>
            <a:off x="5805713" y="2478403"/>
            <a:ext cx="6256054" cy="1325563"/>
          </a:xfrm>
        </p:spPr>
        <p:txBody>
          <a:bodyPr/>
          <a:lstStyle>
            <a:lvl1pPr>
              <a:defRPr lang="en-US" sz="4800" kern="1200" spc="300" smtClean="0">
                <a:solidFill>
                  <a:schemeClr val="accent1"/>
                </a:solidFill>
                <a:latin typeface="Raleway SemiBold" panose="020B0703030101060003" pitchFamily="34" charset="0"/>
                <a:ea typeface="Open Sans" panose="020B0606030504020204" pitchFamily="34" charset="0"/>
                <a:cs typeface="Open Sans" panose="020B0606030504020204" pitchFamily="34" charset="0"/>
              </a:defRPr>
            </a:lvl1pPr>
          </a:lstStyle>
          <a:p>
            <a:r>
              <a:rPr lang="en-US" dirty="0"/>
              <a:t>TRANSPORTATION</a:t>
            </a:r>
          </a:p>
        </p:txBody>
      </p:sp>
      <p:sp>
        <p:nvSpPr>
          <p:cNvPr id="21" name="Text Placeholder 20">
            <a:extLst>
              <a:ext uri="{FF2B5EF4-FFF2-40B4-BE49-F238E27FC236}">
                <a16:creationId xmlns:a16="http://schemas.microsoft.com/office/drawing/2014/main" id="{D63966D1-9984-42B4-B677-BDDD8CCEDBE9}"/>
              </a:ext>
            </a:extLst>
          </p:cNvPr>
          <p:cNvSpPr>
            <a:spLocks noGrp="1"/>
          </p:cNvSpPr>
          <p:nvPr>
            <p:ph type="body" sz="quarter" idx="11" hasCustomPrompt="1"/>
          </p:nvPr>
        </p:nvSpPr>
        <p:spPr>
          <a:xfrm>
            <a:off x="5888839" y="3816422"/>
            <a:ext cx="5990048" cy="663575"/>
          </a:xfrm>
        </p:spPr>
        <p:txBody>
          <a:bodyPr>
            <a:noAutofit/>
          </a:bodyPr>
          <a:lstStyle>
            <a:lvl1pPr marL="0" indent="0">
              <a:buNone/>
              <a:defRPr sz="1400">
                <a:solidFill>
                  <a:schemeClr val="bg2"/>
                </a:solidFill>
                <a:latin typeface="Raleway" panose="020B0503030101060003" pitchFamily="34" charset="0"/>
              </a:defRPr>
            </a:lvl1pPr>
            <a:lvl2pPr>
              <a:defRPr sz="2000">
                <a:solidFill>
                  <a:schemeClr val="bg2"/>
                </a:solidFill>
                <a:latin typeface="Raleway" panose="020B0503030101060003" pitchFamily="34" charset="0"/>
              </a:defRPr>
            </a:lvl2pPr>
            <a:lvl3pPr>
              <a:defRPr sz="2000">
                <a:solidFill>
                  <a:schemeClr val="bg2"/>
                </a:solidFill>
                <a:latin typeface="Raleway" panose="020B0503030101060003" pitchFamily="34" charset="0"/>
              </a:defRPr>
            </a:lvl3pPr>
            <a:lvl4pPr>
              <a:defRPr sz="2000">
                <a:solidFill>
                  <a:schemeClr val="bg2"/>
                </a:solidFill>
                <a:latin typeface="Raleway" panose="020B0503030101060003" pitchFamily="34" charset="0"/>
              </a:defRPr>
            </a:lvl4pPr>
            <a:lvl5pPr>
              <a:defRPr sz="2000">
                <a:solidFill>
                  <a:schemeClr val="bg2"/>
                </a:solidFill>
                <a:latin typeface="Raleway" panose="020B0503030101060003" pitchFamily="34" charset="0"/>
              </a:defRPr>
            </a:lvl5pPr>
          </a:lstStyle>
          <a:p>
            <a:pPr lvl="0"/>
            <a:r>
              <a:rPr lang="en-US" dirty="0"/>
              <a:t>NAME|COMMITTEE/COUNCIL FORPRESENTATION|5.7.2020</a:t>
            </a:r>
          </a:p>
        </p:txBody>
      </p:sp>
      <p:sp>
        <p:nvSpPr>
          <p:cNvPr id="22" name="Text Placeholder 20">
            <a:extLst>
              <a:ext uri="{FF2B5EF4-FFF2-40B4-BE49-F238E27FC236}">
                <a16:creationId xmlns:a16="http://schemas.microsoft.com/office/drawing/2014/main" id="{FA602470-42C8-4E31-A95B-10A0688D953A}"/>
              </a:ext>
            </a:extLst>
          </p:cNvPr>
          <p:cNvSpPr>
            <a:spLocks noGrp="1"/>
          </p:cNvSpPr>
          <p:nvPr>
            <p:ph type="body" sz="quarter" idx="12" hasCustomPrompt="1"/>
          </p:nvPr>
        </p:nvSpPr>
        <p:spPr>
          <a:xfrm>
            <a:off x="5805713" y="2327593"/>
            <a:ext cx="3716338" cy="663575"/>
          </a:xfrm>
        </p:spPr>
        <p:txBody>
          <a:bodyPr>
            <a:noAutofit/>
          </a:bodyPr>
          <a:lstStyle>
            <a:lvl1pPr marL="0" indent="0">
              <a:buNone/>
              <a:defRPr sz="2000">
                <a:solidFill>
                  <a:schemeClr val="bg2"/>
                </a:solidFill>
                <a:latin typeface="Raleway" panose="020B0503030101060003" pitchFamily="34" charset="0"/>
              </a:defRPr>
            </a:lvl1pPr>
            <a:lvl2pPr>
              <a:defRPr sz="2000">
                <a:solidFill>
                  <a:schemeClr val="bg2"/>
                </a:solidFill>
                <a:latin typeface="Raleway" panose="020B0503030101060003" pitchFamily="34" charset="0"/>
              </a:defRPr>
            </a:lvl2pPr>
            <a:lvl3pPr>
              <a:defRPr sz="2000">
                <a:solidFill>
                  <a:schemeClr val="bg2"/>
                </a:solidFill>
                <a:latin typeface="Raleway" panose="020B0503030101060003" pitchFamily="34" charset="0"/>
              </a:defRPr>
            </a:lvl3pPr>
            <a:lvl4pPr>
              <a:defRPr sz="2000">
                <a:solidFill>
                  <a:schemeClr val="bg2"/>
                </a:solidFill>
                <a:latin typeface="Raleway" panose="020B0503030101060003" pitchFamily="34" charset="0"/>
              </a:defRPr>
            </a:lvl4pPr>
            <a:lvl5pPr>
              <a:defRPr sz="2000">
                <a:solidFill>
                  <a:schemeClr val="bg2"/>
                </a:solidFill>
                <a:latin typeface="Raleway" panose="020B0503030101060003" pitchFamily="34" charset="0"/>
              </a:defRPr>
            </a:lvl5pPr>
          </a:lstStyle>
          <a:p>
            <a:pPr lvl="0"/>
            <a:r>
              <a:rPr lang="en-US" dirty="0"/>
              <a:t>NCTCOG PRESENTATION</a:t>
            </a:r>
          </a:p>
        </p:txBody>
      </p:sp>
    </p:spTree>
    <p:extLst>
      <p:ext uri="{BB962C8B-B14F-4D97-AF65-F5344CB8AC3E}">
        <p14:creationId xmlns:p14="http://schemas.microsoft.com/office/powerpoint/2010/main" val="42602443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Slide_white">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43E87C51-E359-4C3E-886C-AFA1C3782A30}"/>
              </a:ext>
            </a:extLst>
          </p:cNvPr>
          <p:cNvSpPr>
            <a:spLocks noGrp="1"/>
          </p:cNvSpPr>
          <p:nvPr>
            <p:ph type="pic" sz="quarter" idx="13"/>
          </p:nvPr>
        </p:nvSpPr>
        <p:spPr>
          <a:xfrm>
            <a:off x="0" y="0"/>
            <a:ext cx="12192000" cy="6858000"/>
          </a:xfrm>
        </p:spPr>
        <p:txBody>
          <a:bodyPr/>
          <a:lstStyle>
            <a:lvl1pPr>
              <a:defRPr>
                <a:solidFill>
                  <a:schemeClr val="bg2">
                    <a:lumMod val="25000"/>
                  </a:schemeClr>
                </a:solidFill>
              </a:defRPr>
            </a:lvl1pPr>
          </a:lstStyle>
          <a:p>
            <a:r>
              <a:rPr lang="en-US"/>
              <a:t>Click icon to add picture</a:t>
            </a:r>
            <a:endParaRPr lang="en-US" dirty="0"/>
          </a:p>
        </p:txBody>
      </p:sp>
      <p:sp>
        <p:nvSpPr>
          <p:cNvPr id="11" name="Title 10">
            <a:extLst>
              <a:ext uri="{FF2B5EF4-FFF2-40B4-BE49-F238E27FC236}">
                <a16:creationId xmlns:a16="http://schemas.microsoft.com/office/drawing/2014/main" id="{AB94A217-2649-4C24-B199-659F59D624EB}"/>
              </a:ext>
            </a:extLst>
          </p:cNvPr>
          <p:cNvSpPr>
            <a:spLocks noGrp="1"/>
          </p:cNvSpPr>
          <p:nvPr>
            <p:ph type="title" hasCustomPrompt="1"/>
          </p:nvPr>
        </p:nvSpPr>
        <p:spPr>
          <a:xfrm>
            <a:off x="5805713" y="2668949"/>
            <a:ext cx="6386287" cy="663575"/>
          </a:xfrm>
        </p:spPr>
        <p:txBody>
          <a:bodyPr/>
          <a:lstStyle>
            <a:lvl1pPr>
              <a:defRPr lang="en-US" sz="4800" kern="1200" spc="300" smtClean="0">
                <a:solidFill>
                  <a:schemeClr val="tx2"/>
                </a:solidFill>
                <a:latin typeface="Raleway SemiBold" panose="020B0703030101060003" pitchFamily="34" charset="0"/>
                <a:ea typeface="Open Sans" panose="020B0606030504020204" pitchFamily="34" charset="0"/>
                <a:cs typeface="Open Sans" panose="020B0606030504020204" pitchFamily="34" charset="0"/>
              </a:defRPr>
            </a:lvl1pPr>
          </a:lstStyle>
          <a:p>
            <a:r>
              <a:rPr lang="en-US" dirty="0"/>
              <a:t>TRANSPORTATION</a:t>
            </a:r>
          </a:p>
        </p:txBody>
      </p:sp>
      <p:sp>
        <p:nvSpPr>
          <p:cNvPr id="21" name="Text Placeholder 20">
            <a:extLst>
              <a:ext uri="{FF2B5EF4-FFF2-40B4-BE49-F238E27FC236}">
                <a16:creationId xmlns:a16="http://schemas.microsoft.com/office/drawing/2014/main" id="{D63966D1-9984-42B4-B677-BDDD8CCEDBE9}"/>
              </a:ext>
            </a:extLst>
          </p:cNvPr>
          <p:cNvSpPr>
            <a:spLocks noGrp="1"/>
          </p:cNvSpPr>
          <p:nvPr>
            <p:ph type="body" sz="quarter" idx="11" hasCustomPrompt="1"/>
          </p:nvPr>
        </p:nvSpPr>
        <p:spPr>
          <a:xfrm>
            <a:off x="5805713" y="3525476"/>
            <a:ext cx="6089800" cy="663575"/>
          </a:xfrm>
        </p:spPr>
        <p:txBody>
          <a:bodyPr>
            <a:noAutofit/>
          </a:bodyPr>
          <a:lstStyle>
            <a:lvl1pPr marL="0" indent="0">
              <a:buNone/>
              <a:defRPr sz="1600">
                <a:solidFill>
                  <a:schemeClr val="tx2"/>
                </a:solidFill>
                <a:latin typeface="Raleway" panose="020B0503030101060003" pitchFamily="34" charset="0"/>
              </a:defRPr>
            </a:lvl1pPr>
            <a:lvl2pPr>
              <a:defRPr sz="2000">
                <a:solidFill>
                  <a:schemeClr val="bg2"/>
                </a:solidFill>
                <a:latin typeface="Raleway" panose="020B0503030101060003" pitchFamily="34" charset="0"/>
              </a:defRPr>
            </a:lvl2pPr>
            <a:lvl3pPr>
              <a:defRPr sz="2000">
                <a:solidFill>
                  <a:schemeClr val="bg2"/>
                </a:solidFill>
                <a:latin typeface="Raleway" panose="020B0503030101060003" pitchFamily="34" charset="0"/>
              </a:defRPr>
            </a:lvl3pPr>
            <a:lvl4pPr>
              <a:defRPr sz="2000">
                <a:solidFill>
                  <a:schemeClr val="bg2"/>
                </a:solidFill>
                <a:latin typeface="Raleway" panose="020B0503030101060003" pitchFamily="34" charset="0"/>
              </a:defRPr>
            </a:lvl4pPr>
            <a:lvl5pPr>
              <a:defRPr sz="2000">
                <a:solidFill>
                  <a:schemeClr val="bg2"/>
                </a:solidFill>
                <a:latin typeface="Raleway" panose="020B0503030101060003" pitchFamily="34" charset="0"/>
              </a:defRPr>
            </a:lvl5pPr>
          </a:lstStyle>
          <a:p>
            <a:pPr lvl="0"/>
            <a:r>
              <a:rPr lang="en-US" dirty="0"/>
              <a:t>NAME|COMMITTEE/COUNCIL FORPRESENTATION|5.7.2020</a:t>
            </a:r>
          </a:p>
        </p:txBody>
      </p:sp>
      <p:sp>
        <p:nvSpPr>
          <p:cNvPr id="22" name="Text Placeholder 20">
            <a:extLst>
              <a:ext uri="{FF2B5EF4-FFF2-40B4-BE49-F238E27FC236}">
                <a16:creationId xmlns:a16="http://schemas.microsoft.com/office/drawing/2014/main" id="{FA602470-42C8-4E31-A95B-10A0688D953A}"/>
              </a:ext>
            </a:extLst>
          </p:cNvPr>
          <p:cNvSpPr>
            <a:spLocks noGrp="1"/>
          </p:cNvSpPr>
          <p:nvPr>
            <p:ph type="body" sz="quarter" idx="12" hasCustomPrompt="1"/>
          </p:nvPr>
        </p:nvSpPr>
        <p:spPr>
          <a:xfrm>
            <a:off x="5805713" y="2134159"/>
            <a:ext cx="3716338" cy="284845"/>
          </a:xfrm>
        </p:spPr>
        <p:txBody>
          <a:bodyPr>
            <a:noAutofit/>
          </a:bodyPr>
          <a:lstStyle>
            <a:lvl1pPr marL="0" indent="0">
              <a:buNone/>
              <a:defRPr sz="2000">
                <a:solidFill>
                  <a:schemeClr val="tx2"/>
                </a:solidFill>
                <a:latin typeface="Raleway" panose="020B0503030101060003" pitchFamily="34" charset="0"/>
              </a:defRPr>
            </a:lvl1pPr>
            <a:lvl2pPr>
              <a:defRPr sz="2000">
                <a:solidFill>
                  <a:schemeClr val="bg2"/>
                </a:solidFill>
                <a:latin typeface="Raleway" panose="020B0503030101060003" pitchFamily="34" charset="0"/>
              </a:defRPr>
            </a:lvl2pPr>
            <a:lvl3pPr>
              <a:defRPr sz="2000">
                <a:solidFill>
                  <a:schemeClr val="bg2"/>
                </a:solidFill>
                <a:latin typeface="Raleway" panose="020B0503030101060003" pitchFamily="34" charset="0"/>
              </a:defRPr>
            </a:lvl3pPr>
            <a:lvl4pPr>
              <a:defRPr sz="2000">
                <a:solidFill>
                  <a:schemeClr val="bg2"/>
                </a:solidFill>
                <a:latin typeface="Raleway" panose="020B0503030101060003" pitchFamily="34" charset="0"/>
              </a:defRPr>
            </a:lvl4pPr>
            <a:lvl5pPr>
              <a:defRPr sz="2000">
                <a:solidFill>
                  <a:schemeClr val="bg2"/>
                </a:solidFill>
                <a:latin typeface="Raleway" panose="020B0503030101060003" pitchFamily="34" charset="0"/>
              </a:defRPr>
            </a:lvl5pPr>
          </a:lstStyle>
          <a:p>
            <a:pPr lvl="0"/>
            <a:r>
              <a:rPr lang="en-US" dirty="0"/>
              <a:t>NCTCOG PRESENTATION</a:t>
            </a:r>
          </a:p>
        </p:txBody>
      </p:sp>
    </p:spTree>
    <p:extLst>
      <p:ext uri="{BB962C8B-B14F-4D97-AF65-F5344CB8AC3E}">
        <p14:creationId xmlns:p14="http://schemas.microsoft.com/office/powerpoint/2010/main" val="3545840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6B3AA-8C30-429E-B934-AF12204387B9}"/>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915834E-691F-4728-88F5-A0C4696695EB}"/>
              </a:ext>
            </a:extLst>
          </p:cNvPr>
          <p:cNvSpPr>
            <a:spLocks noGrp="1"/>
          </p:cNvSpPr>
          <p:nvPr>
            <p:ph sz="half" idx="1"/>
          </p:nvPr>
        </p:nvSpPr>
        <p:spPr>
          <a:xfrm>
            <a:off x="777240" y="1825625"/>
            <a:ext cx="52425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3876374-880F-4E25-9F88-79E3C1AB1F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19BD69-B509-4FCE-95A8-ED03FFC8CC3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B7C287B-AE5B-490B-BF81-A50D7A2E872A}"/>
              </a:ext>
            </a:extLst>
          </p:cNvPr>
          <p:cNvSpPr>
            <a:spLocks noGrp="1"/>
          </p:cNvSpPr>
          <p:nvPr>
            <p:ph type="ftr" sz="quarter" idx="11"/>
          </p:nvPr>
        </p:nvSpPr>
        <p:spPr/>
        <p:txBody>
          <a:bodyPr/>
          <a:lstStyle/>
          <a:p>
            <a:r>
              <a:rPr lang="en-US"/>
              <a:t>Equitably Reducing Greenhouse Gas Emissions through Energy Strategies</a:t>
            </a:r>
          </a:p>
        </p:txBody>
      </p:sp>
      <p:sp>
        <p:nvSpPr>
          <p:cNvPr id="7" name="Slide Number Placeholder 6">
            <a:extLst>
              <a:ext uri="{FF2B5EF4-FFF2-40B4-BE49-F238E27FC236}">
                <a16:creationId xmlns:a16="http://schemas.microsoft.com/office/drawing/2014/main" id="{B43C2246-303C-4A29-B6EA-E62CEDE6C2A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40797801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White Section Divider">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1D520AB-ACA4-4AEF-8866-0995A3FCA519}"/>
              </a:ext>
            </a:extLst>
          </p:cNvPr>
          <p:cNvSpPr>
            <a:spLocks noGrp="1"/>
          </p:cNvSpPr>
          <p:nvPr>
            <p:ph type="pic" sz="quarter" idx="10"/>
          </p:nvPr>
        </p:nvSpPr>
        <p:spPr>
          <a:xfrm>
            <a:off x="0" y="0"/>
            <a:ext cx="12192000" cy="6858000"/>
          </a:xfrm>
        </p:spPr>
        <p:txBody>
          <a:bodyPr/>
          <a:lstStyle/>
          <a:p>
            <a:r>
              <a:rPr lang="en-US"/>
              <a:t>Click icon to add picture</a:t>
            </a:r>
          </a:p>
        </p:txBody>
      </p:sp>
      <p:sp>
        <p:nvSpPr>
          <p:cNvPr id="2" name="Title 1">
            <a:extLst>
              <a:ext uri="{FF2B5EF4-FFF2-40B4-BE49-F238E27FC236}">
                <a16:creationId xmlns:a16="http://schemas.microsoft.com/office/drawing/2014/main" id="{84A6072F-74CE-41B7-B6F0-17C3A851785D}"/>
              </a:ext>
            </a:extLst>
          </p:cNvPr>
          <p:cNvSpPr>
            <a:spLocks noGrp="1"/>
          </p:cNvSpPr>
          <p:nvPr>
            <p:ph type="title" hasCustomPrompt="1"/>
          </p:nvPr>
        </p:nvSpPr>
        <p:spPr>
          <a:xfrm>
            <a:off x="838200" y="2766218"/>
            <a:ext cx="10515600" cy="1325563"/>
          </a:xfrm>
        </p:spPr>
        <p:txBody>
          <a:bodyPr/>
          <a:lstStyle>
            <a:lvl1pPr algn="ctr">
              <a:defRPr>
                <a:solidFill>
                  <a:schemeClr val="tx2"/>
                </a:solidFill>
                <a:latin typeface="Raleway SemiBold" panose="020B0703030101060003" pitchFamily="34" charset="0"/>
              </a:defRPr>
            </a:lvl1pPr>
          </a:lstStyle>
          <a:p>
            <a:r>
              <a:rPr lang="en-US" dirty="0"/>
              <a:t>SECTION DIVIDER</a:t>
            </a:r>
          </a:p>
        </p:txBody>
      </p:sp>
    </p:spTree>
    <p:extLst>
      <p:ext uri="{BB962C8B-B14F-4D97-AF65-F5344CB8AC3E}">
        <p14:creationId xmlns:p14="http://schemas.microsoft.com/office/powerpoint/2010/main" val="32284459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ue Section Divider">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E7DE2AFA-4C5F-4DCB-AD02-5BC447042D8E}"/>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EF1DBCB6-8C90-47FB-91B1-3A97383BF085}"/>
              </a:ext>
            </a:extLst>
          </p:cNvPr>
          <p:cNvSpPr>
            <a:spLocks noGrp="1"/>
          </p:cNvSpPr>
          <p:nvPr>
            <p:ph type="title" hasCustomPrompt="1"/>
          </p:nvPr>
        </p:nvSpPr>
        <p:spPr>
          <a:xfrm>
            <a:off x="838200" y="2766218"/>
            <a:ext cx="10515600" cy="1325563"/>
          </a:xfrm>
        </p:spPr>
        <p:txBody>
          <a:bodyPr/>
          <a:lstStyle>
            <a:lvl1pPr algn="ctr">
              <a:defRPr>
                <a:solidFill>
                  <a:schemeClr val="bg1"/>
                </a:solidFill>
                <a:latin typeface="Raleway SemiBold" panose="020B0703030101060003" pitchFamily="34" charset="0"/>
              </a:defRPr>
            </a:lvl1pPr>
          </a:lstStyle>
          <a:p>
            <a:r>
              <a:rPr lang="en-US" dirty="0"/>
              <a:t>SECTION DIVIDER</a:t>
            </a:r>
          </a:p>
        </p:txBody>
      </p:sp>
    </p:spTree>
    <p:extLst>
      <p:ext uri="{BB962C8B-B14F-4D97-AF65-F5344CB8AC3E}">
        <p14:creationId xmlns:p14="http://schemas.microsoft.com/office/powerpoint/2010/main" val="36498827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162B6EE7-E4BC-44C6-AF3E-723DC06DF2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8286133" y="-1"/>
            <a:ext cx="3905865" cy="3964615"/>
          </a:xfrm>
          <a:prstGeom prst="rect">
            <a:avLst/>
          </a:prstGeom>
        </p:spPr>
      </p:pic>
      <p:sp>
        <p:nvSpPr>
          <p:cNvPr id="10" name="Title 1">
            <a:extLst>
              <a:ext uri="{FF2B5EF4-FFF2-40B4-BE49-F238E27FC236}">
                <a16:creationId xmlns:a16="http://schemas.microsoft.com/office/drawing/2014/main" id="{687EC63E-7143-46C4-878D-2C06BBE860BE}"/>
              </a:ext>
            </a:extLst>
          </p:cNvPr>
          <p:cNvSpPr>
            <a:spLocks noGrp="1"/>
          </p:cNvSpPr>
          <p:nvPr>
            <p:ph type="title" hasCustomPrompt="1"/>
          </p:nvPr>
        </p:nvSpPr>
        <p:spPr>
          <a:xfrm>
            <a:off x="838200" y="536575"/>
            <a:ext cx="10515600" cy="682625"/>
          </a:xfrm>
        </p:spPr>
        <p:txBody>
          <a:bodyPr/>
          <a:lstStyle>
            <a:lvl1pPr>
              <a:defRPr>
                <a:solidFill>
                  <a:schemeClr val="accent5"/>
                </a:solidFill>
                <a:latin typeface="Raleway" panose="020B0503030101060003" pitchFamily="34" charset="0"/>
              </a:defRPr>
            </a:lvl1pPr>
          </a:lstStyle>
          <a:p>
            <a:r>
              <a:rPr lang="en-US" dirty="0"/>
              <a:t>SLIDE TITLE</a:t>
            </a:r>
          </a:p>
        </p:txBody>
      </p:sp>
      <p:sp>
        <p:nvSpPr>
          <p:cNvPr id="13" name="Picture Placeholder 12">
            <a:extLst>
              <a:ext uri="{FF2B5EF4-FFF2-40B4-BE49-F238E27FC236}">
                <a16:creationId xmlns:a16="http://schemas.microsoft.com/office/drawing/2014/main" id="{3162935B-11F2-41A8-A62F-A94B7B1B65B9}"/>
              </a:ext>
            </a:extLst>
          </p:cNvPr>
          <p:cNvSpPr>
            <a:spLocks noGrp="1"/>
          </p:cNvSpPr>
          <p:nvPr>
            <p:ph type="pic" sz="quarter" idx="13"/>
          </p:nvPr>
        </p:nvSpPr>
        <p:spPr>
          <a:xfrm>
            <a:off x="6117431" y="1470025"/>
            <a:ext cx="4986337" cy="2983980"/>
          </a:xfrm>
        </p:spPr>
        <p:txBody>
          <a:bodyPr/>
          <a:lstStyle/>
          <a:p>
            <a:r>
              <a:rPr lang="en-US"/>
              <a:t>Click icon to add picture</a:t>
            </a:r>
            <a:endParaRPr lang="en-US" dirty="0"/>
          </a:p>
        </p:txBody>
      </p:sp>
      <p:sp>
        <p:nvSpPr>
          <p:cNvPr id="14" name="Picture Placeholder 12">
            <a:extLst>
              <a:ext uri="{FF2B5EF4-FFF2-40B4-BE49-F238E27FC236}">
                <a16:creationId xmlns:a16="http://schemas.microsoft.com/office/drawing/2014/main" id="{6EDBE823-0DAA-4ECC-9D7C-70DB112091B0}"/>
              </a:ext>
            </a:extLst>
          </p:cNvPr>
          <p:cNvSpPr>
            <a:spLocks noGrp="1"/>
          </p:cNvSpPr>
          <p:nvPr>
            <p:ph type="pic" sz="quarter" idx="14"/>
          </p:nvPr>
        </p:nvSpPr>
        <p:spPr>
          <a:xfrm>
            <a:off x="838201" y="1470025"/>
            <a:ext cx="4986337" cy="2983982"/>
          </a:xfrm>
        </p:spPr>
        <p:txBody>
          <a:bodyPr/>
          <a:lstStyle/>
          <a:p>
            <a:r>
              <a:rPr lang="en-US"/>
              <a:t>Click icon to add picture</a:t>
            </a:r>
            <a:endParaRPr lang="en-US" dirty="0"/>
          </a:p>
        </p:txBody>
      </p:sp>
      <p:sp>
        <p:nvSpPr>
          <p:cNvPr id="15" name="Text Placeholder 2">
            <a:extLst>
              <a:ext uri="{FF2B5EF4-FFF2-40B4-BE49-F238E27FC236}">
                <a16:creationId xmlns:a16="http://schemas.microsoft.com/office/drawing/2014/main" id="{53E1BF06-F785-4CE1-9D3B-E814EABCCB07}"/>
              </a:ext>
            </a:extLst>
          </p:cNvPr>
          <p:cNvSpPr>
            <a:spLocks noGrp="1"/>
          </p:cNvSpPr>
          <p:nvPr>
            <p:ph type="body" idx="1" hasCustomPrompt="1"/>
          </p:nvPr>
        </p:nvSpPr>
        <p:spPr>
          <a:xfrm>
            <a:off x="838201" y="4566686"/>
            <a:ext cx="4986336" cy="642107"/>
          </a:xfrm>
        </p:spPr>
        <p:txBody>
          <a:bodyPr anchor="b"/>
          <a:lstStyle>
            <a:lvl1pPr marL="0" indent="0">
              <a:buNone/>
              <a:defRPr sz="2400" b="1">
                <a:solidFill>
                  <a:schemeClr val="accent5"/>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dirty="0"/>
              <a:t>TITLE</a:t>
            </a:r>
            <a:endParaRPr lang="en-US" dirty="0"/>
          </a:p>
        </p:txBody>
      </p:sp>
      <p:sp>
        <p:nvSpPr>
          <p:cNvPr id="19" name="Content Placeholder 2">
            <a:extLst>
              <a:ext uri="{FF2B5EF4-FFF2-40B4-BE49-F238E27FC236}">
                <a16:creationId xmlns:a16="http://schemas.microsoft.com/office/drawing/2014/main" id="{56C33072-B198-4FB4-AC6F-E2D623E35474}"/>
              </a:ext>
            </a:extLst>
          </p:cNvPr>
          <p:cNvSpPr>
            <a:spLocks noGrp="1"/>
          </p:cNvSpPr>
          <p:nvPr>
            <p:ph idx="15"/>
          </p:nvPr>
        </p:nvSpPr>
        <p:spPr>
          <a:xfrm>
            <a:off x="838200" y="5444770"/>
            <a:ext cx="4986337" cy="682625"/>
          </a:xfrm>
        </p:spPr>
        <p:txBody>
          <a:bodyPr>
            <a:noAutofit/>
          </a:bodyPr>
          <a:lstStyle>
            <a:lvl1pPr marL="0" indent="0" algn="l">
              <a:buNone/>
              <a:defRPr sz="2000">
                <a:solidFill>
                  <a:schemeClr val="accent5"/>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a:t>Click to edit Master text styles</a:t>
            </a:r>
          </a:p>
        </p:txBody>
      </p:sp>
      <p:sp>
        <p:nvSpPr>
          <p:cNvPr id="20" name="Content Placeholder 2">
            <a:extLst>
              <a:ext uri="{FF2B5EF4-FFF2-40B4-BE49-F238E27FC236}">
                <a16:creationId xmlns:a16="http://schemas.microsoft.com/office/drawing/2014/main" id="{076A7852-031C-436B-9AAF-1CAE5B0C6633}"/>
              </a:ext>
            </a:extLst>
          </p:cNvPr>
          <p:cNvSpPr>
            <a:spLocks noGrp="1"/>
          </p:cNvSpPr>
          <p:nvPr>
            <p:ph idx="16"/>
          </p:nvPr>
        </p:nvSpPr>
        <p:spPr>
          <a:xfrm>
            <a:off x="6117431" y="5481197"/>
            <a:ext cx="4986337" cy="682625"/>
          </a:xfrm>
        </p:spPr>
        <p:txBody>
          <a:bodyPr>
            <a:noAutofit/>
          </a:bodyPr>
          <a:lstStyle>
            <a:lvl1pPr marL="0" indent="0" algn="l">
              <a:buNone/>
              <a:defRPr sz="2000">
                <a:solidFill>
                  <a:schemeClr val="accent5"/>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a:t>Click to edit Master text styles</a:t>
            </a:r>
          </a:p>
        </p:txBody>
      </p:sp>
      <p:sp>
        <p:nvSpPr>
          <p:cNvPr id="21" name="Text Placeholder 2">
            <a:extLst>
              <a:ext uri="{FF2B5EF4-FFF2-40B4-BE49-F238E27FC236}">
                <a16:creationId xmlns:a16="http://schemas.microsoft.com/office/drawing/2014/main" id="{D103ABB0-352E-422B-AA00-867629CC1822}"/>
              </a:ext>
            </a:extLst>
          </p:cNvPr>
          <p:cNvSpPr>
            <a:spLocks noGrp="1"/>
          </p:cNvSpPr>
          <p:nvPr>
            <p:ph type="body" idx="17" hasCustomPrompt="1"/>
          </p:nvPr>
        </p:nvSpPr>
        <p:spPr>
          <a:xfrm>
            <a:off x="6096000" y="4566686"/>
            <a:ext cx="4986336" cy="642107"/>
          </a:xfrm>
        </p:spPr>
        <p:txBody>
          <a:bodyPr anchor="b"/>
          <a:lstStyle>
            <a:lvl1pPr marL="0" indent="0">
              <a:buNone/>
              <a:defRPr sz="2400" b="1">
                <a:solidFill>
                  <a:schemeClr val="accent5"/>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dirty="0"/>
              <a:t>TITLE</a:t>
            </a:r>
            <a:endParaRPr lang="en-US" dirty="0"/>
          </a:p>
        </p:txBody>
      </p:sp>
      <p:sp>
        <p:nvSpPr>
          <p:cNvPr id="2" name="Footer Placeholder 1">
            <a:extLst>
              <a:ext uri="{FF2B5EF4-FFF2-40B4-BE49-F238E27FC236}">
                <a16:creationId xmlns:a16="http://schemas.microsoft.com/office/drawing/2014/main" id="{34038CCD-A0ED-43BC-9C2A-5875C50A5E86}"/>
              </a:ext>
            </a:extLst>
          </p:cNvPr>
          <p:cNvSpPr>
            <a:spLocks noGrp="1"/>
          </p:cNvSpPr>
          <p:nvPr>
            <p:ph type="ftr" sz="quarter" idx="18"/>
          </p:nvPr>
        </p:nvSpPr>
        <p:spPr/>
        <p:txBody>
          <a:bodyPr/>
          <a:lstStyle/>
          <a:p>
            <a:r>
              <a:rPr lang="en-US"/>
              <a:t>Equitably Reducing Greenhouse Gas Emissions through Energy Strategies</a:t>
            </a:r>
            <a:endParaRPr lang="en-US" dirty="0"/>
          </a:p>
        </p:txBody>
      </p:sp>
      <p:sp>
        <p:nvSpPr>
          <p:cNvPr id="3" name="Slide Number Placeholder 2">
            <a:extLst>
              <a:ext uri="{FF2B5EF4-FFF2-40B4-BE49-F238E27FC236}">
                <a16:creationId xmlns:a16="http://schemas.microsoft.com/office/drawing/2014/main" id="{62F5A829-3AB7-4F4C-9077-C7444E32D2DC}"/>
              </a:ext>
            </a:extLst>
          </p:cNvPr>
          <p:cNvSpPr>
            <a:spLocks noGrp="1"/>
          </p:cNvSpPr>
          <p:nvPr>
            <p:ph type="sldNum" sz="quarter" idx="19"/>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39089176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708D3-79B8-4F13-B587-BAD4BD2EDCC6}"/>
              </a:ext>
            </a:extLst>
          </p:cNvPr>
          <p:cNvSpPr>
            <a:spLocks noGrp="1"/>
          </p:cNvSpPr>
          <p:nvPr>
            <p:ph type="title" hasCustomPrompt="1"/>
          </p:nvPr>
        </p:nvSpPr>
        <p:spPr>
          <a:xfrm>
            <a:off x="838200" y="536575"/>
            <a:ext cx="10515600" cy="682625"/>
          </a:xfrm>
        </p:spPr>
        <p:txBody>
          <a:bodyPr/>
          <a:lstStyle>
            <a:lvl1pPr>
              <a:defRPr>
                <a:solidFill>
                  <a:schemeClr val="bg1"/>
                </a:solidFill>
                <a:latin typeface="Raleway" panose="020B0503030101060003" pitchFamily="34" charset="0"/>
              </a:defRPr>
            </a:lvl1pPr>
          </a:lstStyle>
          <a:p>
            <a:r>
              <a:rPr lang="en-US" dirty="0"/>
              <a:t>SLIDE TITLE</a:t>
            </a:r>
          </a:p>
        </p:txBody>
      </p:sp>
      <p:sp>
        <p:nvSpPr>
          <p:cNvPr id="3" name="Content Placeholder 2">
            <a:extLst>
              <a:ext uri="{FF2B5EF4-FFF2-40B4-BE49-F238E27FC236}">
                <a16:creationId xmlns:a16="http://schemas.microsoft.com/office/drawing/2014/main" id="{8536B29B-8A2A-4803-8283-C6EF072CA88F}"/>
              </a:ext>
            </a:extLst>
          </p:cNvPr>
          <p:cNvSpPr>
            <a:spLocks noGrp="1"/>
          </p:cNvSpPr>
          <p:nvPr>
            <p:ph idx="1"/>
          </p:nvPr>
        </p:nvSpPr>
        <p:spPr>
          <a:xfrm>
            <a:off x="838200" y="2114052"/>
            <a:ext cx="10515600" cy="1456461"/>
          </a:xfrm>
        </p:spPr>
        <p:txBody>
          <a:bodyPr/>
          <a:lstStyle>
            <a:lvl1pPr marL="0" indent="0">
              <a:buNone/>
              <a:defRPr>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chemeClr val="accent1"/>
                </a:solidFill>
              </a:defRPr>
            </a:lvl2pPr>
            <a:lvl3pPr marL="914400" indent="0">
              <a:buNone/>
              <a:defRPr>
                <a:solidFill>
                  <a:srgbClr val="FFC000"/>
                </a:solidFill>
              </a:defRPr>
            </a:lvl3pPr>
            <a:lvl4pPr>
              <a:defRPr>
                <a:solidFill>
                  <a:schemeClr val="bg2">
                    <a:lumMod val="50000"/>
                  </a:schemeClr>
                </a:solidFill>
              </a:defRPr>
            </a:lvl4pPr>
            <a:lvl5pPr>
              <a:defRPr>
                <a:solidFill>
                  <a:schemeClr val="accent1"/>
                </a:solidFill>
              </a:defRPr>
            </a:lvl5pPr>
          </a:lstStyle>
          <a:p>
            <a:pPr lvl="0"/>
            <a:r>
              <a:rPr lang="en-US"/>
              <a:t>Click to edit Master text styles</a:t>
            </a:r>
          </a:p>
          <a:p>
            <a:pPr lvl="1"/>
            <a:r>
              <a:rPr lang="en-US"/>
              <a:t>Second level</a:t>
            </a:r>
          </a:p>
        </p:txBody>
      </p:sp>
      <p:sp>
        <p:nvSpPr>
          <p:cNvPr id="7" name="Content Placeholder 2">
            <a:extLst>
              <a:ext uri="{FF2B5EF4-FFF2-40B4-BE49-F238E27FC236}">
                <a16:creationId xmlns:a16="http://schemas.microsoft.com/office/drawing/2014/main" id="{53666ADF-4352-4DC6-AAB3-FFA789164D90}"/>
              </a:ext>
            </a:extLst>
          </p:cNvPr>
          <p:cNvSpPr>
            <a:spLocks noGrp="1"/>
          </p:cNvSpPr>
          <p:nvPr>
            <p:ph idx="13"/>
          </p:nvPr>
        </p:nvSpPr>
        <p:spPr>
          <a:xfrm>
            <a:off x="838200" y="4382634"/>
            <a:ext cx="10515600" cy="1456461"/>
          </a:xfrm>
        </p:spPr>
        <p:txBody>
          <a:bodyPr/>
          <a:lstStyle>
            <a:lvl1pPr marL="0" indent="0">
              <a:buNone/>
              <a:defRPr>
                <a:solidFill>
                  <a:schemeClr val="bg2"/>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chemeClr val="accent1"/>
                </a:solidFill>
              </a:defRPr>
            </a:lvl2pPr>
            <a:lvl3pPr marL="914400" indent="0">
              <a:buNone/>
              <a:defRPr>
                <a:solidFill>
                  <a:srgbClr val="FFC000"/>
                </a:solidFill>
              </a:defRPr>
            </a:lvl3pPr>
            <a:lvl4pPr>
              <a:defRPr>
                <a:solidFill>
                  <a:schemeClr val="bg2">
                    <a:lumMod val="50000"/>
                  </a:schemeClr>
                </a:solidFill>
              </a:defRPr>
            </a:lvl4pPr>
            <a:lvl5pPr>
              <a:defRPr>
                <a:solidFill>
                  <a:schemeClr val="accent1"/>
                </a:solidFill>
              </a:defRPr>
            </a:lvl5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81773292-416A-4DC5-8618-C851CEA95468}"/>
              </a:ext>
            </a:extLst>
          </p:cNvPr>
          <p:cNvSpPr txBox="1">
            <a:spLocks/>
          </p:cNvSpPr>
          <p:nvPr userDrawn="1"/>
        </p:nvSpPr>
        <p:spPr>
          <a:xfrm>
            <a:off x="838200" y="1470568"/>
            <a:ext cx="10515600" cy="682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446A"/>
                </a:solidFill>
                <a:latin typeface="Raleway" panose="020B0503030101060003" pitchFamily="34" charset="0"/>
                <a:ea typeface="+mj-ea"/>
                <a:cs typeface="+mj-cs"/>
              </a:defRPr>
            </a:lvl1pPr>
          </a:lstStyle>
          <a:p>
            <a:r>
              <a:rPr lang="en-US" sz="2000" dirty="0">
                <a:solidFill>
                  <a:schemeClr val="bg1"/>
                </a:solidFill>
              </a:rPr>
              <a:t>SUBHEADER</a:t>
            </a:r>
          </a:p>
        </p:txBody>
      </p:sp>
      <p:sp>
        <p:nvSpPr>
          <p:cNvPr id="4" name="Title 1">
            <a:extLst>
              <a:ext uri="{FF2B5EF4-FFF2-40B4-BE49-F238E27FC236}">
                <a16:creationId xmlns:a16="http://schemas.microsoft.com/office/drawing/2014/main" id="{0F4B1653-56A7-4002-98AD-9A7970A7FCF2}"/>
              </a:ext>
            </a:extLst>
          </p:cNvPr>
          <p:cNvSpPr txBox="1">
            <a:spLocks/>
          </p:cNvSpPr>
          <p:nvPr userDrawn="1"/>
        </p:nvSpPr>
        <p:spPr>
          <a:xfrm>
            <a:off x="838200" y="3677670"/>
            <a:ext cx="10515600" cy="682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446A"/>
                </a:solidFill>
                <a:latin typeface="Raleway" panose="020B0503030101060003" pitchFamily="34" charset="0"/>
                <a:ea typeface="+mj-ea"/>
                <a:cs typeface="+mj-cs"/>
              </a:defRPr>
            </a:lvl1pPr>
          </a:lstStyle>
          <a:p>
            <a:r>
              <a:rPr lang="en-US" sz="2000" dirty="0">
                <a:solidFill>
                  <a:schemeClr val="bg1"/>
                </a:solidFill>
              </a:rPr>
              <a:t>SUBHEADER</a:t>
            </a:r>
          </a:p>
        </p:txBody>
      </p:sp>
      <p:sp>
        <p:nvSpPr>
          <p:cNvPr id="10" name="Footer Placeholder 9">
            <a:extLst>
              <a:ext uri="{FF2B5EF4-FFF2-40B4-BE49-F238E27FC236}">
                <a16:creationId xmlns:a16="http://schemas.microsoft.com/office/drawing/2014/main" id="{B687AB43-29F4-4031-BEBE-CB014064AC45}"/>
              </a:ext>
            </a:extLst>
          </p:cNvPr>
          <p:cNvSpPr>
            <a:spLocks noGrp="1"/>
          </p:cNvSpPr>
          <p:nvPr>
            <p:ph type="ftr" sz="quarter" idx="14"/>
          </p:nvPr>
        </p:nvSpPr>
        <p:spPr/>
        <p:txBody>
          <a:bodyPr/>
          <a:lstStyle/>
          <a:p>
            <a:r>
              <a:rPr lang="en-US"/>
              <a:t>Equitably Reducing Greenhouse Gas Emissions through Energy Strategies</a:t>
            </a:r>
            <a:endParaRPr lang="en-US" dirty="0"/>
          </a:p>
        </p:txBody>
      </p:sp>
      <p:sp>
        <p:nvSpPr>
          <p:cNvPr id="11" name="Slide Number Placeholder 10">
            <a:extLst>
              <a:ext uri="{FF2B5EF4-FFF2-40B4-BE49-F238E27FC236}">
                <a16:creationId xmlns:a16="http://schemas.microsoft.com/office/drawing/2014/main" id="{532FAC0E-BC73-4574-8AFE-D7A4E766B2B9}"/>
              </a:ext>
            </a:extLst>
          </p:cNvPr>
          <p:cNvSpPr>
            <a:spLocks noGrp="1"/>
          </p:cNvSpPr>
          <p:nvPr>
            <p:ph type="sldNum" sz="quarter" idx="15"/>
          </p:nvPr>
        </p:nvSpPr>
        <p:spPr/>
        <p:txBody>
          <a:bodyPr/>
          <a:lstStyle/>
          <a:p>
            <a:fld id="{F7B4771B-AE04-41F8-8441-EC7D184086A2}" type="slidenum">
              <a:rPr lang="en-US" smtClean="0"/>
              <a:pPr/>
              <a:t>‹#›</a:t>
            </a:fld>
            <a:endParaRPr lang="en-US" dirty="0"/>
          </a:p>
        </p:txBody>
      </p:sp>
    </p:spTree>
    <p:extLst>
      <p:ext uri="{BB962C8B-B14F-4D97-AF65-F5344CB8AC3E}">
        <p14:creationId xmlns:p14="http://schemas.microsoft.com/office/powerpoint/2010/main" val="28829729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rgbClr val="00446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708D3-79B8-4F13-B587-BAD4BD2EDCC6}"/>
              </a:ext>
            </a:extLst>
          </p:cNvPr>
          <p:cNvSpPr>
            <a:spLocks noGrp="1"/>
          </p:cNvSpPr>
          <p:nvPr>
            <p:ph type="title" hasCustomPrompt="1"/>
          </p:nvPr>
        </p:nvSpPr>
        <p:spPr>
          <a:xfrm>
            <a:off x="838200" y="536575"/>
            <a:ext cx="10515600" cy="682625"/>
          </a:xfrm>
        </p:spPr>
        <p:txBody>
          <a:bodyPr/>
          <a:lstStyle>
            <a:lvl1pPr>
              <a:defRPr>
                <a:solidFill>
                  <a:schemeClr val="bg1"/>
                </a:solidFill>
                <a:latin typeface="Raleway" panose="020B0503030101060003" pitchFamily="34" charset="0"/>
              </a:defRPr>
            </a:lvl1pPr>
          </a:lstStyle>
          <a:p>
            <a:r>
              <a:rPr lang="en-US" dirty="0"/>
              <a:t>SLIDE TITLE</a:t>
            </a:r>
          </a:p>
        </p:txBody>
      </p:sp>
      <p:sp>
        <p:nvSpPr>
          <p:cNvPr id="3" name="Content Placeholder 2">
            <a:extLst>
              <a:ext uri="{FF2B5EF4-FFF2-40B4-BE49-F238E27FC236}">
                <a16:creationId xmlns:a16="http://schemas.microsoft.com/office/drawing/2014/main" id="{8536B29B-8A2A-4803-8283-C6EF072CA88F}"/>
              </a:ext>
            </a:extLst>
          </p:cNvPr>
          <p:cNvSpPr>
            <a:spLocks noGrp="1"/>
          </p:cNvSpPr>
          <p:nvPr>
            <p:ph idx="1"/>
          </p:nvPr>
        </p:nvSpPr>
        <p:spPr>
          <a:xfrm>
            <a:off x="838200" y="1617663"/>
            <a:ext cx="10515600" cy="4351338"/>
          </a:xfrm>
        </p:spPr>
        <p:txBody>
          <a:bodyPr/>
          <a:lstStyle>
            <a:lvl1pPr marL="0" indent="0">
              <a:buNone/>
              <a:defRPr>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chemeClr val="bg1"/>
                </a:solidFill>
              </a:defRPr>
            </a:lvl2pPr>
            <a:lvl3pPr marL="914400" indent="0">
              <a:buNone/>
              <a:defRPr>
                <a:solidFill>
                  <a:srgbClr val="FFC000"/>
                </a:solidFill>
              </a:defRPr>
            </a:lvl3pPr>
            <a:lvl4pPr marL="1371600" indent="0">
              <a:buNone/>
              <a:defRPr>
                <a:solidFill>
                  <a:schemeClr val="bg1"/>
                </a:solidFill>
              </a:defRPr>
            </a:lvl4pPr>
            <a:lvl5pPr marL="1828800" indent="0">
              <a:buNone/>
              <a:defRPr>
                <a:solidFill>
                  <a:srgbClr val="FFC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B6738789-F524-4828-BC27-9D4E4246A160}"/>
              </a:ext>
            </a:extLst>
          </p:cNvPr>
          <p:cNvSpPr>
            <a:spLocks noGrp="1"/>
          </p:cNvSpPr>
          <p:nvPr>
            <p:ph type="ftr" sz="quarter" idx="10"/>
          </p:nvPr>
        </p:nvSpPr>
        <p:spPr/>
        <p:txBody>
          <a:bodyPr/>
          <a:lstStyle/>
          <a:p>
            <a:r>
              <a:rPr lang="en-US"/>
              <a:t>Equitably Reducing Greenhouse Gas Emissions through Energy Strategies</a:t>
            </a:r>
            <a:endParaRPr lang="en-US" dirty="0"/>
          </a:p>
        </p:txBody>
      </p:sp>
      <p:sp>
        <p:nvSpPr>
          <p:cNvPr id="7" name="Slide Number Placeholder 6">
            <a:extLst>
              <a:ext uri="{FF2B5EF4-FFF2-40B4-BE49-F238E27FC236}">
                <a16:creationId xmlns:a16="http://schemas.microsoft.com/office/drawing/2014/main" id="{D37AA331-D59D-4888-A008-D84E46F79BD3}"/>
              </a:ext>
            </a:extLst>
          </p:cNvPr>
          <p:cNvSpPr>
            <a:spLocks noGrp="1"/>
          </p:cNvSpPr>
          <p:nvPr>
            <p:ph type="sldNum" sz="quarter" idx="11"/>
          </p:nvPr>
        </p:nvSpPr>
        <p:spPr/>
        <p:txBody>
          <a:bodyPr/>
          <a:lstStyle/>
          <a:p>
            <a:fld id="{F7B4771B-AE04-41F8-8441-EC7D184086A2}" type="slidenum">
              <a:rPr lang="en-US" smtClean="0"/>
              <a:pPr/>
              <a:t>‹#›</a:t>
            </a:fld>
            <a:endParaRPr lang="en-US" dirty="0"/>
          </a:p>
        </p:txBody>
      </p:sp>
    </p:spTree>
    <p:extLst>
      <p:ext uri="{BB962C8B-B14F-4D97-AF65-F5344CB8AC3E}">
        <p14:creationId xmlns:p14="http://schemas.microsoft.com/office/powerpoint/2010/main" val="26012403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omparison">
    <p:bg>
      <p:bgPr>
        <a:solidFill>
          <a:srgbClr val="00446A"/>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E3DFB5-B955-4901-9566-48BB004998A6}"/>
              </a:ext>
            </a:extLst>
          </p:cNvPr>
          <p:cNvSpPr>
            <a:spLocks noGrp="1"/>
          </p:cNvSpPr>
          <p:nvPr>
            <p:ph type="body" idx="1" hasCustomPrompt="1"/>
          </p:nvPr>
        </p:nvSpPr>
        <p:spPr>
          <a:xfrm>
            <a:off x="839788" y="1681163"/>
            <a:ext cx="5157787" cy="823912"/>
          </a:xfrm>
        </p:spPr>
        <p:txBody>
          <a:bodyPr anchor="b"/>
          <a:lstStyle>
            <a:lvl1pPr marL="0" indent="0">
              <a:buNone/>
              <a:defRPr sz="2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dirty="0"/>
              <a:t>TITLE</a:t>
            </a:r>
            <a:endParaRPr lang="en-US" dirty="0"/>
          </a:p>
        </p:txBody>
      </p:sp>
      <p:sp>
        <p:nvSpPr>
          <p:cNvPr id="4" name="Content Placeholder 3">
            <a:extLst>
              <a:ext uri="{FF2B5EF4-FFF2-40B4-BE49-F238E27FC236}">
                <a16:creationId xmlns:a16="http://schemas.microsoft.com/office/drawing/2014/main" id="{D78AE0EC-A5E8-4A6B-8D36-BE7C8AAE865C}"/>
              </a:ext>
            </a:extLst>
          </p:cNvPr>
          <p:cNvSpPr>
            <a:spLocks noGrp="1"/>
          </p:cNvSpPr>
          <p:nvPr>
            <p:ph sz="half" idx="2"/>
          </p:nvPr>
        </p:nvSpPr>
        <p:spPr>
          <a:xfrm>
            <a:off x="839788" y="2505075"/>
            <a:ext cx="5157787" cy="3684588"/>
          </a:xfrm>
        </p:spPr>
        <p:txBody>
          <a:bodyPr/>
          <a:lstStyle>
            <a:lvl1pPr>
              <a:defRPr>
                <a:solidFill>
                  <a:schemeClr val="bg1"/>
                </a:solidFill>
                <a:latin typeface="Lato" panose="020F0502020204030203" pitchFamily="34" charset="0"/>
                <a:ea typeface="Lato" panose="020F0502020204030203" pitchFamily="34" charset="0"/>
                <a:cs typeface="Lato" panose="020F0502020204030203" pitchFamily="34" charset="0"/>
              </a:defRPr>
            </a:lvl1pPr>
            <a:lvl2pPr>
              <a:defRPr>
                <a:solidFill>
                  <a:srgbClr val="FFC000"/>
                </a:solidFill>
                <a:latin typeface="Lato" panose="020F0502020204030203" pitchFamily="34" charset="0"/>
                <a:ea typeface="Lato" panose="020F0502020204030203" pitchFamily="34" charset="0"/>
                <a:cs typeface="Lato" panose="020F0502020204030203" pitchFamily="34" charset="0"/>
              </a:defRPr>
            </a:lvl2pPr>
            <a:lvl3pPr>
              <a:defRPr>
                <a:solidFill>
                  <a:schemeClr val="bg1"/>
                </a:solidFill>
                <a:latin typeface="Lato" panose="020F0502020204030203" pitchFamily="34" charset="0"/>
                <a:ea typeface="Lato" panose="020F0502020204030203" pitchFamily="34" charset="0"/>
                <a:cs typeface="Lato" panose="020F0502020204030203" pitchFamily="34" charset="0"/>
              </a:defRPr>
            </a:lvl3pPr>
            <a:lvl4pPr>
              <a:defRPr>
                <a:solidFill>
                  <a:srgbClr val="FFC000"/>
                </a:solidFill>
                <a:latin typeface="Lato" panose="020F0502020204030203" pitchFamily="34" charset="0"/>
                <a:ea typeface="Lato" panose="020F0502020204030203" pitchFamily="34" charset="0"/>
                <a:cs typeface="Lato" panose="020F0502020204030203" pitchFamily="34" charset="0"/>
              </a:defRPr>
            </a:lvl4pPr>
            <a:lvl5pPr>
              <a:defRPr>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F9974319-6B78-4AF7-AD9A-34505EE9616A}"/>
              </a:ext>
            </a:extLst>
          </p:cNvPr>
          <p:cNvSpPr>
            <a:spLocks noGrp="1"/>
          </p:cNvSpPr>
          <p:nvPr>
            <p:ph type="title" hasCustomPrompt="1"/>
          </p:nvPr>
        </p:nvSpPr>
        <p:spPr>
          <a:xfrm>
            <a:off x="838200" y="536575"/>
            <a:ext cx="10515600" cy="682625"/>
          </a:xfrm>
        </p:spPr>
        <p:txBody>
          <a:bodyPr/>
          <a:lstStyle>
            <a:lvl1pPr>
              <a:defRPr>
                <a:solidFill>
                  <a:schemeClr val="bg1"/>
                </a:solidFill>
                <a:latin typeface="Raleway" panose="020B0503030101060003" pitchFamily="34" charset="0"/>
              </a:defRPr>
            </a:lvl1pPr>
          </a:lstStyle>
          <a:p>
            <a:r>
              <a:rPr lang="en-US" dirty="0"/>
              <a:t>SLIDE TITLE</a:t>
            </a:r>
          </a:p>
        </p:txBody>
      </p:sp>
      <p:sp>
        <p:nvSpPr>
          <p:cNvPr id="11" name="Text Placeholder 2">
            <a:extLst>
              <a:ext uri="{FF2B5EF4-FFF2-40B4-BE49-F238E27FC236}">
                <a16:creationId xmlns:a16="http://schemas.microsoft.com/office/drawing/2014/main" id="{D06AB6AD-D29B-46D7-91CC-28DE4D430654}"/>
              </a:ext>
            </a:extLst>
          </p:cNvPr>
          <p:cNvSpPr>
            <a:spLocks noGrp="1"/>
          </p:cNvSpPr>
          <p:nvPr>
            <p:ph type="body" idx="13" hasCustomPrompt="1"/>
          </p:nvPr>
        </p:nvSpPr>
        <p:spPr>
          <a:xfrm>
            <a:off x="6172200" y="1681163"/>
            <a:ext cx="5157787" cy="823912"/>
          </a:xfrm>
        </p:spPr>
        <p:txBody>
          <a:bodyPr anchor="b"/>
          <a:lstStyle>
            <a:lvl1pPr marL="0" indent="0">
              <a:buNone/>
              <a:defRPr sz="2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dirty="0"/>
              <a:t>TITLE</a:t>
            </a:r>
            <a:endParaRPr lang="en-US" dirty="0"/>
          </a:p>
        </p:txBody>
      </p:sp>
      <p:sp>
        <p:nvSpPr>
          <p:cNvPr id="13" name="Content Placeholder 3">
            <a:extLst>
              <a:ext uri="{FF2B5EF4-FFF2-40B4-BE49-F238E27FC236}">
                <a16:creationId xmlns:a16="http://schemas.microsoft.com/office/drawing/2014/main" id="{119B9576-44FA-4D80-832E-09B96022F1CD}"/>
              </a:ext>
            </a:extLst>
          </p:cNvPr>
          <p:cNvSpPr>
            <a:spLocks noGrp="1"/>
          </p:cNvSpPr>
          <p:nvPr>
            <p:ph sz="half" idx="14"/>
          </p:nvPr>
        </p:nvSpPr>
        <p:spPr>
          <a:xfrm>
            <a:off x="6172199" y="2505075"/>
            <a:ext cx="5157787" cy="3684588"/>
          </a:xfrm>
        </p:spPr>
        <p:txBody>
          <a:bodyPr/>
          <a:lstStyle>
            <a:lvl1pPr>
              <a:defRPr>
                <a:solidFill>
                  <a:schemeClr val="bg1"/>
                </a:solidFill>
                <a:latin typeface="Lato" panose="020F0502020204030203" pitchFamily="34" charset="0"/>
                <a:ea typeface="Lato" panose="020F0502020204030203" pitchFamily="34" charset="0"/>
                <a:cs typeface="Lato" panose="020F0502020204030203" pitchFamily="34" charset="0"/>
              </a:defRPr>
            </a:lvl1pPr>
            <a:lvl2pPr>
              <a:defRPr>
                <a:solidFill>
                  <a:srgbClr val="FFC000"/>
                </a:solidFill>
                <a:latin typeface="Lato" panose="020F0502020204030203" pitchFamily="34" charset="0"/>
                <a:ea typeface="Lato" panose="020F0502020204030203" pitchFamily="34" charset="0"/>
                <a:cs typeface="Lato" panose="020F0502020204030203" pitchFamily="34" charset="0"/>
              </a:defRPr>
            </a:lvl2pPr>
            <a:lvl3pPr>
              <a:defRPr>
                <a:solidFill>
                  <a:schemeClr val="bg1"/>
                </a:solidFill>
                <a:latin typeface="Lato" panose="020F0502020204030203" pitchFamily="34" charset="0"/>
                <a:ea typeface="Lato" panose="020F0502020204030203" pitchFamily="34" charset="0"/>
                <a:cs typeface="Lato" panose="020F0502020204030203" pitchFamily="34" charset="0"/>
              </a:defRPr>
            </a:lvl3pPr>
            <a:lvl4pPr>
              <a:defRPr>
                <a:solidFill>
                  <a:srgbClr val="FFC000"/>
                </a:solidFill>
                <a:latin typeface="Lato" panose="020F0502020204030203" pitchFamily="34" charset="0"/>
                <a:ea typeface="Lato" panose="020F0502020204030203" pitchFamily="34" charset="0"/>
                <a:cs typeface="Lato" panose="020F0502020204030203" pitchFamily="34" charset="0"/>
              </a:defRPr>
            </a:lvl4pPr>
            <a:lvl5pPr>
              <a:defRPr>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a:extLst>
              <a:ext uri="{FF2B5EF4-FFF2-40B4-BE49-F238E27FC236}">
                <a16:creationId xmlns:a16="http://schemas.microsoft.com/office/drawing/2014/main" id="{D32AF2BF-58AC-4B8A-A9F6-00A06A200822}"/>
              </a:ext>
            </a:extLst>
          </p:cNvPr>
          <p:cNvCxnSpPr/>
          <p:nvPr userDrawn="1"/>
        </p:nvCxnSpPr>
        <p:spPr>
          <a:xfrm>
            <a:off x="838200" y="6184900"/>
            <a:ext cx="10515600" cy="0"/>
          </a:xfrm>
          <a:prstGeom prst="line">
            <a:avLst/>
          </a:prstGeom>
        </p:spPr>
        <p:style>
          <a:lnRef idx="1">
            <a:schemeClr val="accent4"/>
          </a:lnRef>
          <a:fillRef idx="0">
            <a:schemeClr val="accent4"/>
          </a:fillRef>
          <a:effectRef idx="0">
            <a:schemeClr val="accent4"/>
          </a:effectRef>
          <a:fontRef idx="minor">
            <a:schemeClr val="tx1"/>
          </a:fontRef>
        </p:style>
      </p:cxnSp>
      <p:sp>
        <p:nvSpPr>
          <p:cNvPr id="2" name="Footer Placeholder 1">
            <a:extLst>
              <a:ext uri="{FF2B5EF4-FFF2-40B4-BE49-F238E27FC236}">
                <a16:creationId xmlns:a16="http://schemas.microsoft.com/office/drawing/2014/main" id="{EE0383DF-60EB-45B3-99B3-7BA142338F94}"/>
              </a:ext>
            </a:extLst>
          </p:cNvPr>
          <p:cNvSpPr>
            <a:spLocks noGrp="1"/>
          </p:cNvSpPr>
          <p:nvPr>
            <p:ph type="ftr" sz="quarter" idx="15"/>
          </p:nvPr>
        </p:nvSpPr>
        <p:spPr/>
        <p:txBody>
          <a:bodyPr/>
          <a:lstStyle/>
          <a:p>
            <a:r>
              <a:rPr lang="en-US"/>
              <a:t>Equitably Reducing Greenhouse Gas Emissions through Energy Strategies</a:t>
            </a:r>
            <a:endParaRPr lang="en-US" dirty="0"/>
          </a:p>
        </p:txBody>
      </p:sp>
      <p:sp>
        <p:nvSpPr>
          <p:cNvPr id="5" name="Slide Number Placeholder 4">
            <a:extLst>
              <a:ext uri="{FF2B5EF4-FFF2-40B4-BE49-F238E27FC236}">
                <a16:creationId xmlns:a16="http://schemas.microsoft.com/office/drawing/2014/main" id="{868B4C3B-F137-4638-83C9-1BFA696BFB14}"/>
              </a:ext>
            </a:extLst>
          </p:cNvPr>
          <p:cNvSpPr>
            <a:spLocks noGrp="1"/>
          </p:cNvSpPr>
          <p:nvPr>
            <p:ph type="sldNum" sz="quarter" idx="16"/>
          </p:nvPr>
        </p:nvSpPr>
        <p:spPr/>
        <p:txBody>
          <a:bodyPr/>
          <a:lstStyle/>
          <a:p>
            <a:fld id="{F7B4771B-AE04-41F8-8441-EC7D184086A2}" type="slidenum">
              <a:rPr lang="en-US" smtClean="0"/>
              <a:pPr/>
              <a:t>‹#›</a:t>
            </a:fld>
            <a:endParaRPr lang="en-US" dirty="0"/>
          </a:p>
        </p:txBody>
      </p:sp>
    </p:spTree>
    <p:extLst>
      <p:ext uri="{BB962C8B-B14F-4D97-AF65-F5344CB8AC3E}">
        <p14:creationId xmlns:p14="http://schemas.microsoft.com/office/powerpoint/2010/main" val="33872923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itle Only">
    <p:bg>
      <p:bgPr>
        <a:solidFill>
          <a:srgbClr val="00446A"/>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4EDFF4B-FB69-4A2A-9103-60221DC4AE45}"/>
              </a:ext>
            </a:extLst>
          </p:cNvPr>
          <p:cNvSpPr>
            <a:spLocks noGrp="1"/>
          </p:cNvSpPr>
          <p:nvPr>
            <p:ph idx="1"/>
          </p:nvPr>
        </p:nvSpPr>
        <p:spPr>
          <a:xfrm>
            <a:off x="838201" y="4295548"/>
            <a:ext cx="2743199" cy="1764166"/>
          </a:xfrm>
        </p:spPr>
        <p:txBody>
          <a:bodyPr>
            <a:noAutofit/>
          </a:bodyPr>
          <a:lstStyle>
            <a:lvl1pPr marL="0" indent="0" algn="ctr">
              <a:buNone/>
              <a:defRPr sz="200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a:t>Click to edit Master text styles</a:t>
            </a:r>
          </a:p>
        </p:txBody>
      </p:sp>
      <p:sp>
        <p:nvSpPr>
          <p:cNvPr id="8" name="Content Placeholder 2">
            <a:extLst>
              <a:ext uri="{FF2B5EF4-FFF2-40B4-BE49-F238E27FC236}">
                <a16:creationId xmlns:a16="http://schemas.microsoft.com/office/drawing/2014/main" id="{051C71CF-EC9A-4B8E-8F70-1605BBEE128F}"/>
              </a:ext>
            </a:extLst>
          </p:cNvPr>
          <p:cNvSpPr>
            <a:spLocks noGrp="1"/>
          </p:cNvSpPr>
          <p:nvPr>
            <p:ph idx="13"/>
          </p:nvPr>
        </p:nvSpPr>
        <p:spPr>
          <a:xfrm>
            <a:off x="4724400" y="4295548"/>
            <a:ext cx="2743199" cy="1764166"/>
          </a:xfrm>
        </p:spPr>
        <p:txBody>
          <a:bodyPr>
            <a:noAutofit/>
          </a:bodyPr>
          <a:lstStyle>
            <a:lvl1pPr marL="0" indent="0" algn="ctr">
              <a:buNone/>
              <a:defRPr sz="200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D78BC913-60C6-4939-BCC3-E3AD44DD2054}"/>
              </a:ext>
            </a:extLst>
          </p:cNvPr>
          <p:cNvSpPr>
            <a:spLocks noGrp="1"/>
          </p:cNvSpPr>
          <p:nvPr>
            <p:ph idx="14"/>
          </p:nvPr>
        </p:nvSpPr>
        <p:spPr>
          <a:xfrm>
            <a:off x="8610600" y="4295548"/>
            <a:ext cx="2743199" cy="1764166"/>
          </a:xfrm>
        </p:spPr>
        <p:txBody>
          <a:bodyPr>
            <a:noAutofit/>
          </a:bodyPr>
          <a:lstStyle>
            <a:lvl1pPr marL="0" indent="0" algn="ctr">
              <a:buNone/>
              <a:defRPr sz="200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a:t>Click to edit Master text styles</a:t>
            </a:r>
          </a:p>
        </p:txBody>
      </p:sp>
      <p:sp>
        <p:nvSpPr>
          <p:cNvPr id="5" name="Title 4">
            <a:extLst>
              <a:ext uri="{FF2B5EF4-FFF2-40B4-BE49-F238E27FC236}">
                <a16:creationId xmlns:a16="http://schemas.microsoft.com/office/drawing/2014/main" id="{1FF70944-3476-42AD-8015-B393E46E50EC}"/>
              </a:ext>
            </a:extLst>
          </p:cNvPr>
          <p:cNvSpPr>
            <a:spLocks noGrp="1"/>
          </p:cNvSpPr>
          <p:nvPr>
            <p:ph type="title" hasCustomPrompt="1"/>
          </p:nvPr>
        </p:nvSpPr>
        <p:spPr/>
        <p:txBody>
          <a:bodyPr/>
          <a:lstStyle>
            <a:lvl1pPr>
              <a:defRPr>
                <a:solidFill>
                  <a:schemeClr val="bg1"/>
                </a:solidFill>
              </a:defRPr>
            </a:lvl1pPr>
          </a:lstStyle>
          <a:p>
            <a:r>
              <a:rPr lang="en-US" dirty="0"/>
              <a:t>CLICK TO EDIT MASTER TITLE STYLE</a:t>
            </a:r>
          </a:p>
        </p:txBody>
      </p:sp>
      <p:sp>
        <p:nvSpPr>
          <p:cNvPr id="20" name="Text Placeholder 19">
            <a:extLst>
              <a:ext uri="{FF2B5EF4-FFF2-40B4-BE49-F238E27FC236}">
                <a16:creationId xmlns:a16="http://schemas.microsoft.com/office/drawing/2014/main" id="{8A7D7E6A-405D-4EE0-86DD-77F54087A113}"/>
              </a:ext>
            </a:extLst>
          </p:cNvPr>
          <p:cNvSpPr>
            <a:spLocks noGrp="1"/>
          </p:cNvSpPr>
          <p:nvPr>
            <p:ph type="body" sz="quarter" idx="15" hasCustomPrompt="1"/>
          </p:nvPr>
        </p:nvSpPr>
        <p:spPr>
          <a:xfrm>
            <a:off x="1488485" y="3634731"/>
            <a:ext cx="1127125" cy="428399"/>
          </a:xfrm>
        </p:spPr>
        <p:txBody>
          <a:bodyPr/>
          <a:lstStyle>
            <a:lvl1pPr marL="0" indent="0">
              <a:buNone/>
              <a:defRPr>
                <a:solidFill>
                  <a:schemeClr val="bg1"/>
                </a:solidFill>
                <a:latin typeface="Raleway" panose="020B0503030101060003" pitchFamily="34" charset="0"/>
              </a:defRPr>
            </a:lvl1pPr>
          </a:lstStyle>
          <a:p>
            <a:pPr lvl="0"/>
            <a:r>
              <a:rPr lang="en-US" dirty="0"/>
              <a:t>TITLE</a:t>
            </a:r>
          </a:p>
        </p:txBody>
      </p:sp>
      <p:sp>
        <p:nvSpPr>
          <p:cNvPr id="26" name="Text Placeholder 19">
            <a:extLst>
              <a:ext uri="{FF2B5EF4-FFF2-40B4-BE49-F238E27FC236}">
                <a16:creationId xmlns:a16="http://schemas.microsoft.com/office/drawing/2014/main" id="{029F55F2-DFEE-47D5-8123-52516224F616}"/>
              </a:ext>
            </a:extLst>
          </p:cNvPr>
          <p:cNvSpPr>
            <a:spLocks noGrp="1"/>
          </p:cNvSpPr>
          <p:nvPr>
            <p:ph type="body" sz="quarter" idx="16" hasCustomPrompt="1"/>
          </p:nvPr>
        </p:nvSpPr>
        <p:spPr>
          <a:xfrm>
            <a:off x="9418636" y="3637589"/>
            <a:ext cx="1127125" cy="428399"/>
          </a:xfrm>
        </p:spPr>
        <p:txBody>
          <a:bodyPr/>
          <a:lstStyle>
            <a:lvl1pPr marL="0" indent="0">
              <a:buNone/>
              <a:defRPr>
                <a:solidFill>
                  <a:schemeClr val="bg1"/>
                </a:solidFill>
                <a:latin typeface="Raleway" panose="020B0503030101060003" pitchFamily="34" charset="0"/>
              </a:defRPr>
            </a:lvl1pPr>
          </a:lstStyle>
          <a:p>
            <a:pPr lvl="0"/>
            <a:r>
              <a:rPr lang="en-US" dirty="0"/>
              <a:t>TITLE</a:t>
            </a:r>
          </a:p>
        </p:txBody>
      </p:sp>
      <p:sp>
        <p:nvSpPr>
          <p:cNvPr id="27" name="Text Placeholder 19">
            <a:extLst>
              <a:ext uri="{FF2B5EF4-FFF2-40B4-BE49-F238E27FC236}">
                <a16:creationId xmlns:a16="http://schemas.microsoft.com/office/drawing/2014/main" id="{E182BD4F-9BC9-4234-9BC1-471D7F35415D}"/>
              </a:ext>
            </a:extLst>
          </p:cNvPr>
          <p:cNvSpPr>
            <a:spLocks noGrp="1"/>
          </p:cNvSpPr>
          <p:nvPr>
            <p:ph type="body" sz="quarter" idx="17" hasCustomPrompt="1"/>
          </p:nvPr>
        </p:nvSpPr>
        <p:spPr>
          <a:xfrm>
            <a:off x="5532436" y="3632532"/>
            <a:ext cx="1127125" cy="428399"/>
          </a:xfrm>
        </p:spPr>
        <p:txBody>
          <a:bodyPr/>
          <a:lstStyle>
            <a:lvl1pPr marL="0" indent="0">
              <a:buNone/>
              <a:defRPr>
                <a:solidFill>
                  <a:schemeClr val="bg1"/>
                </a:solidFill>
                <a:latin typeface="Raleway" panose="020B0503030101060003" pitchFamily="34" charset="0"/>
              </a:defRPr>
            </a:lvl1pPr>
          </a:lstStyle>
          <a:p>
            <a:pPr lvl="0"/>
            <a:r>
              <a:rPr lang="en-US" dirty="0"/>
              <a:t>TITLE</a:t>
            </a:r>
          </a:p>
        </p:txBody>
      </p:sp>
      <p:sp>
        <p:nvSpPr>
          <p:cNvPr id="2" name="Footer Placeholder 1">
            <a:extLst>
              <a:ext uri="{FF2B5EF4-FFF2-40B4-BE49-F238E27FC236}">
                <a16:creationId xmlns:a16="http://schemas.microsoft.com/office/drawing/2014/main" id="{6E93DF98-CD98-4EE7-AF89-1383E497C348}"/>
              </a:ext>
            </a:extLst>
          </p:cNvPr>
          <p:cNvSpPr>
            <a:spLocks noGrp="1"/>
          </p:cNvSpPr>
          <p:nvPr>
            <p:ph type="ftr" sz="quarter" idx="18"/>
          </p:nvPr>
        </p:nvSpPr>
        <p:spPr/>
        <p:txBody>
          <a:bodyPr/>
          <a:lstStyle/>
          <a:p>
            <a:r>
              <a:rPr lang="en-US"/>
              <a:t>Equitably Reducing Greenhouse Gas Emissions through Energy Strategies</a:t>
            </a:r>
            <a:endParaRPr lang="en-US" dirty="0"/>
          </a:p>
        </p:txBody>
      </p:sp>
      <p:sp>
        <p:nvSpPr>
          <p:cNvPr id="3" name="Slide Number Placeholder 2">
            <a:extLst>
              <a:ext uri="{FF2B5EF4-FFF2-40B4-BE49-F238E27FC236}">
                <a16:creationId xmlns:a16="http://schemas.microsoft.com/office/drawing/2014/main" id="{54A71E64-CD64-4289-B1B4-D0CCA10FA17F}"/>
              </a:ext>
            </a:extLst>
          </p:cNvPr>
          <p:cNvSpPr>
            <a:spLocks noGrp="1"/>
          </p:cNvSpPr>
          <p:nvPr>
            <p:ph type="sldNum" sz="quarter" idx="19"/>
          </p:nvPr>
        </p:nvSpPr>
        <p:spPr/>
        <p:txBody>
          <a:bodyPr/>
          <a:lstStyle/>
          <a:p>
            <a:fld id="{F7B4771B-AE04-41F8-8441-EC7D184086A2}" type="slidenum">
              <a:rPr lang="en-US" smtClean="0"/>
              <a:pPr/>
              <a:t>‹#›</a:t>
            </a:fld>
            <a:endParaRPr lang="en-US" dirty="0"/>
          </a:p>
        </p:txBody>
      </p:sp>
    </p:spTree>
    <p:extLst>
      <p:ext uri="{BB962C8B-B14F-4D97-AF65-F5344CB8AC3E}">
        <p14:creationId xmlns:p14="http://schemas.microsoft.com/office/powerpoint/2010/main" val="18844196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Blank">
    <p:bg>
      <p:bgPr>
        <a:solidFill>
          <a:srgbClr val="00446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DEFCE-1645-432B-BF5C-6414510527C9}"/>
              </a:ext>
            </a:extLst>
          </p:cNvPr>
          <p:cNvSpPr>
            <a:spLocks noGrp="1"/>
          </p:cNvSpPr>
          <p:nvPr>
            <p:ph type="title" hasCustomPrompt="1"/>
          </p:nvPr>
        </p:nvSpPr>
        <p:spPr/>
        <p:txBody>
          <a:bodyPr/>
          <a:lstStyle>
            <a:lvl1pPr>
              <a:defRPr>
                <a:solidFill>
                  <a:schemeClr val="bg1"/>
                </a:solidFill>
                <a:latin typeface="Raleway" panose="020B0503030101060003" pitchFamily="34" charset="0"/>
              </a:defRPr>
            </a:lvl1pPr>
          </a:lstStyle>
          <a:p>
            <a:r>
              <a:rPr lang="en-US" dirty="0"/>
              <a:t>CLICK TO EDIT MASTER TITLE STYLE</a:t>
            </a:r>
          </a:p>
        </p:txBody>
      </p:sp>
      <p:sp>
        <p:nvSpPr>
          <p:cNvPr id="3" name="Footer Placeholder 2">
            <a:extLst>
              <a:ext uri="{FF2B5EF4-FFF2-40B4-BE49-F238E27FC236}">
                <a16:creationId xmlns:a16="http://schemas.microsoft.com/office/drawing/2014/main" id="{6AB72668-67C8-4E63-9956-66D8B8EE1142}"/>
              </a:ext>
            </a:extLst>
          </p:cNvPr>
          <p:cNvSpPr>
            <a:spLocks noGrp="1"/>
          </p:cNvSpPr>
          <p:nvPr>
            <p:ph type="ftr" sz="quarter" idx="10"/>
          </p:nvPr>
        </p:nvSpPr>
        <p:spPr/>
        <p:txBody>
          <a:bodyPr/>
          <a:lstStyle/>
          <a:p>
            <a:r>
              <a:rPr lang="en-US"/>
              <a:t>Equitably Reducing Greenhouse Gas Emissions through Energy Strategies</a:t>
            </a:r>
            <a:endParaRPr lang="en-US" dirty="0"/>
          </a:p>
        </p:txBody>
      </p:sp>
      <p:sp>
        <p:nvSpPr>
          <p:cNvPr id="4" name="Slide Number Placeholder 3">
            <a:extLst>
              <a:ext uri="{FF2B5EF4-FFF2-40B4-BE49-F238E27FC236}">
                <a16:creationId xmlns:a16="http://schemas.microsoft.com/office/drawing/2014/main" id="{5148B7ED-DE02-437B-87EC-86D5731934A8}"/>
              </a:ext>
            </a:extLst>
          </p:cNvPr>
          <p:cNvSpPr>
            <a:spLocks noGrp="1"/>
          </p:cNvSpPr>
          <p:nvPr>
            <p:ph type="sldNum" sz="quarter" idx="11"/>
          </p:nvPr>
        </p:nvSpPr>
        <p:spPr/>
        <p:txBody>
          <a:bodyPr/>
          <a:lstStyle/>
          <a:p>
            <a:fld id="{F7B4771B-AE04-41F8-8441-EC7D184086A2}" type="slidenum">
              <a:rPr lang="en-US" smtClean="0"/>
              <a:pPr/>
              <a:t>‹#›</a:t>
            </a:fld>
            <a:endParaRPr lang="en-US" dirty="0"/>
          </a:p>
        </p:txBody>
      </p:sp>
    </p:spTree>
    <p:extLst>
      <p:ext uri="{BB962C8B-B14F-4D97-AF65-F5344CB8AC3E}">
        <p14:creationId xmlns:p14="http://schemas.microsoft.com/office/powerpoint/2010/main" val="9047246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B0BE1D5D-AA34-4A31-8811-757D85A70209}"/>
              </a:ext>
            </a:extLst>
          </p:cNvPr>
          <p:cNvSpPr>
            <a:spLocks noGrp="1"/>
          </p:cNvSpPr>
          <p:nvPr>
            <p:ph type="ftr" sz="quarter" idx="11"/>
          </p:nvPr>
        </p:nvSpPr>
        <p:spPr>
          <a:xfrm>
            <a:off x="1776323" y="6293612"/>
            <a:ext cx="4114800" cy="365125"/>
          </a:xfrm>
        </p:spPr>
        <p:txBody>
          <a:bodyPr/>
          <a:lstStyle>
            <a:lvl1pPr algn="l">
              <a:defRPr>
                <a:solidFill>
                  <a:schemeClr val="bg2"/>
                </a:solidFill>
              </a:defRPr>
            </a:lvl1pPr>
          </a:lstStyle>
          <a:p>
            <a:r>
              <a:rPr lang="en-US"/>
              <a:t>Equitably Reducing Greenhouse Gas Emissions through Energy Strategies</a:t>
            </a:r>
            <a:endParaRPr lang="en-US" dirty="0"/>
          </a:p>
        </p:txBody>
      </p:sp>
      <p:sp>
        <p:nvSpPr>
          <p:cNvPr id="10" name="Slide Number Placeholder 5">
            <a:extLst>
              <a:ext uri="{FF2B5EF4-FFF2-40B4-BE49-F238E27FC236}">
                <a16:creationId xmlns:a16="http://schemas.microsoft.com/office/drawing/2014/main" id="{C150E5FD-F475-4265-8571-7EF58D7F62AE}"/>
              </a:ext>
            </a:extLst>
          </p:cNvPr>
          <p:cNvSpPr>
            <a:spLocks noGrp="1"/>
          </p:cNvSpPr>
          <p:nvPr>
            <p:ph type="sldNum" sz="quarter" idx="12"/>
          </p:nvPr>
        </p:nvSpPr>
        <p:spPr>
          <a:xfrm>
            <a:off x="8610600" y="6313170"/>
            <a:ext cx="2743200" cy="365125"/>
          </a:xfrm>
        </p:spPr>
        <p:txBody>
          <a:bodyPr/>
          <a:lstStyle>
            <a:lvl1pPr>
              <a:defRPr>
                <a:solidFill>
                  <a:schemeClr val="bg2"/>
                </a:solidFill>
              </a:defRPr>
            </a:lvl1pPr>
          </a:lstStyle>
          <a:p>
            <a:fld id="{F7B4771B-AE04-41F8-8441-EC7D184086A2}" type="slidenum">
              <a:rPr lang="en-US" smtClean="0"/>
              <a:pPr/>
              <a:t>‹#›</a:t>
            </a:fld>
            <a:endParaRPr lang="en-US"/>
          </a:p>
        </p:txBody>
      </p:sp>
      <p:sp>
        <p:nvSpPr>
          <p:cNvPr id="4" name="TextBox 3">
            <a:extLst>
              <a:ext uri="{FF2B5EF4-FFF2-40B4-BE49-F238E27FC236}">
                <a16:creationId xmlns:a16="http://schemas.microsoft.com/office/drawing/2014/main" id="{43C3A6CA-1BBE-4D10-BDF3-5D71031E5702}"/>
              </a:ext>
            </a:extLst>
          </p:cNvPr>
          <p:cNvSpPr txBox="1"/>
          <p:nvPr userDrawn="1"/>
        </p:nvSpPr>
        <p:spPr>
          <a:xfrm>
            <a:off x="1988457" y="1582057"/>
            <a:ext cx="184731" cy="369332"/>
          </a:xfrm>
          <a:prstGeom prst="rect">
            <a:avLst/>
          </a:prstGeom>
          <a:noFill/>
        </p:spPr>
        <p:txBody>
          <a:bodyPr wrap="none" rtlCol="0">
            <a:spAutoFit/>
          </a:bodyPr>
          <a:lstStyle/>
          <a:p>
            <a:endParaRPr lang="en-US" dirty="0"/>
          </a:p>
        </p:txBody>
      </p:sp>
      <p:sp>
        <p:nvSpPr>
          <p:cNvPr id="6" name="Content Placeholder 5">
            <a:extLst>
              <a:ext uri="{FF2B5EF4-FFF2-40B4-BE49-F238E27FC236}">
                <a16:creationId xmlns:a16="http://schemas.microsoft.com/office/drawing/2014/main" id="{D6B48E58-7910-424D-9AE4-A9E4E74DFF4D}"/>
              </a:ext>
            </a:extLst>
          </p:cNvPr>
          <p:cNvSpPr>
            <a:spLocks noGrp="1"/>
          </p:cNvSpPr>
          <p:nvPr>
            <p:ph sz="quarter" idx="13"/>
          </p:nvPr>
        </p:nvSpPr>
        <p:spPr>
          <a:xfrm>
            <a:off x="6096000" y="1778774"/>
            <a:ext cx="6080125" cy="4175939"/>
          </a:xfrm>
        </p:spPr>
        <p:txBody>
          <a:bodyPr/>
          <a:lstStyle>
            <a:lvl1pPr marL="0" indent="0">
              <a:buNone/>
              <a:defRPr/>
            </a:lvl1pPr>
          </a:lstStyle>
          <a:p>
            <a:pPr lvl="0"/>
            <a:r>
              <a:rPr lang="en-US"/>
              <a:t>Click to edit Master text styles</a:t>
            </a:r>
          </a:p>
        </p:txBody>
      </p:sp>
      <p:sp>
        <p:nvSpPr>
          <p:cNvPr id="7" name="Title 6">
            <a:extLst>
              <a:ext uri="{FF2B5EF4-FFF2-40B4-BE49-F238E27FC236}">
                <a16:creationId xmlns:a16="http://schemas.microsoft.com/office/drawing/2014/main" id="{5840C69B-88BB-4FE0-9DC8-1CE81A2F6D74}"/>
              </a:ext>
            </a:extLst>
          </p:cNvPr>
          <p:cNvSpPr>
            <a:spLocks noGrp="1"/>
          </p:cNvSpPr>
          <p:nvPr>
            <p:ph type="title" hasCustomPrompt="1"/>
          </p:nvPr>
        </p:nvSpPr>
        <p:spPr>
          <a:xfrm>
            <a:off x="838200" y="283845"/>
            <a:ext cx="10515600" cy="1325563"/>
          </a:xfrm>
        </p:spPr>
        <p:txBody>
          <a:bodyPr/>
          <a:lstStyle>
            <a:lvl1pPr>
              <a:defRPr>
                <a:latin typeface="Raleway" panose="020B0503030101060003"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45995389-AD7F-468C-8AFB-6DA70E1853C4}"/>
              </a:ext>
            </a:extLst>
          </p:cNvPr>
          <p:cNvSpPr>
            <a:spLocks noGrp="1"/>
          </p:cNvSpPr>
          <p:nvPr>
            <p:ph type="body" sz="quarter" idx="14" hasCustomPrompt="1"/>
          </p:nvPr>
        </p:nvSpPr>
        <p:spPr>
          <a:xfrm>
            <a:off x="2173288" y="2530105"/>
            <a:ext cx="3292475" cy="868363"/>
          </a:xfr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eget</a:t>
            </a:r>
            <a:r>
              <a:rPr lang="en-US" dirty="0"/>
              <a:t> </a:t>
            </a:r>
            <a:r>
              <a:rPr lang="en-US" dirty="0" err="1"/>
              <a:t>turpis</a:t>
            </a:r>
            <a:r>
              <a:rPr lang="en-US" dirty="0"/>
              <a:t> et </a:t>
            </a:r>
            <a:r>
              <a:rPr lang="en-US" dirty="0" err="1"/>
              <a:t>enim</a:t>
            </a:r>
            <a:r>
              <a:rPr lang="en-US" dirty="0"/>
              <a:t> </a:t>
            </a:r>
            <a:r>
              <a:rPr lang="en-US" dirty="0" err="1"/>
              <a:t>hendrerit</a:t>
            </a:r>
            <a:r>
              <a:rPr lang="en-US" dirty="0"/>
              <a:t> </a:t>
            </a:r>
            <a:r>
              <a:rPr lang="en-US" dirty="0" err="1"/>
              <a:t>placerat</a:t>
            </a:r>
            <a:r>
              <a:rPr lang="en-US" dirty="0"/>
              <a:t> at et </a:t>
            </a:r>
            <a:r>
              <a:rPr lang="en-US" dirty="0" err="1"/>
              <a:t>nibh</a:t>
            </a:r>
            <a:endParaRPr lang="en-US" dirty="0"/>
          </a:p>
          <a:p>
            <a:pPr lvl="0"/>
            <a:endParaRPr lang="en-US" dirty="0"/>
          </a:p>
        </p:txBody>
      </p:sp>
      <p:sp>
        <p:nvSpPr>
          <p:cNvPr id="23" name="Text Placeholder 11">
            <a:extLst>
              <a:ext uri="{FF2B5EF4-FFF2-40B4-BE49-F238E27FC236}">
                <a16:creationId xmlns:a16="http://schemas.microsoft.com/office/drawing/2014/main" id="{F66CFF4D-37F9-4477-AF50-436E04A4335C}"/>
              </a:ext>
            </a:extLst>
          </p:cNvPr>
          <p:cNvSpPr>
            <a:spLocks noGrp="1"/>
          </p:cNvSpPr>
          <p:nvPr>
            <p:ph type="body" sz="quarter" idx="15" hasCustomPrompt="1"/>
          </p:nvPr>
        </p:nvSpPr>
        <p:spPr>
          <a:xfrm>
            <a:off x="2173288" y="4544695"/>
            <a:ext cx="3292475" cy="868363"/>
          </a:xfr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eget</a:t>
            </a:r>
            <a:r>
              <a:rPr lang="en-US" dirty="0"/>
              <a:t> </a:t>
            </a:r>
            <a:r>
              <a:rPr lang="en-US" dirty="0" err="1"/>
              <a:t>turpis</a:t>
            </a:r>
            <a:r>
              <a:rPr lang="en-US" dirty="0"/>
              <a:t> et </a:t>
            </a:r>
            <a:r>
              <a:rPr lang="en-US" dirty="0" err="1"/>
              <a:t>enim</a:t>
            </a:r>
            <a:r>
              <a:rPr lang="en-US" dirty="0"/>
              <a:t> </a:t>
            </a:r>
            <a:r>
              <a:rPr lang="en-US" dirty="0" err="1"/>
              <a:t>hendrerit</a:t>
            </a:r>
            <a:r>
              <a:rPr lang="en-US" dirty="0"/>
              <a:t> </a:t>
            </a:r>
            <a:r>
              <a:rPr lang="en-US" dirty="0" err="1"/>
              <a:t>placerat</a:t>
            </a:r>
            <a:r>
              <a:rPr lang="en-US" dirty="0"/>
              <a:t> at et </a:t>
            </a:r>
            <a:r>
              <a:rPr lang="en-US" dirty="0" err="1"/>
              <a:t>nibh</a:t>
            </a:r>
            <a:endParaRPr lang="en-US" dirty="0"/>
          </a:p>
          <a:p>
            <a:pPr lvl="0"/>
            <a:endParaRPr lang="en-US" dirty="0"/>
          </a:p>
        </p:txBody>
      </p:sp>
      <p:sp>
        <p:nvSpPr>
          <p:cNvPr id="29" name="Text Placeholder 11">
            <a:extLst>
              <a:ext uri="{FF2B5EF4-FFF2-40B4-BE49-F238E27FC236}">
                <a16:creationId xmlns:a16="http://schemas.microsoft.com/office/drawing/2014/main" id="{5CDDFF48-339D-4BB0-ACF6-3F87B8D11115}"/>
              </a:ext>
            </a:extLst>
          </p:cNvPr>
          <p:cNvSpPr>
            <a:spLocks noGrp="1"/>
          </p:cNvSpPr>
          <p:nvPr>
            <p:ph type="body" sz="quarter" idx="16" hasCustomPrompt="1"/>
          </p:nvPr>
        </p:nvSpPr>
        <p:spPr>
          <a:xfrm>
            <a:off x="2187486" y="3939065"/>
            <a:ext cx="3292475" cy="375444"/>
          </a:xfrm>
        </p:spPr>
        <p:txBody>
          <a:bodyPr/>
          <a:lstStyle>
            <a:lvl1pPr marL="0" indent="0">
              <a:buNone/>
              <a:defRPr sz="2000" b="1">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SUBHEADER</a:t>
            </a:r>
          </a:p>
          <a:p>
            <a:pPr lvl="0"/>
            <a:endParaRPr lang="en-US" dirty="0"/>
          </a:p>
        </p:txBody>
      </p:sp>
      <p:sp>
        <p:nvSpPr>
          <p:cNvPr id="30" name="Text Placeholder 11">
            <a:extLst>
              <a:ext uri="{FF2B5EF4-FFF2-40B4-BE49-F238E27FC236}">
                <a16:creationId xmlns:a16="http://schemas.microsoft.com/office/drawing/2014/main" id="{0A9C4982-0982-405A-B752-793B6980BD0E}"/>
              </a:ext>
            </a:extLst>
          </p:cNvPr>
          <p:cNvSpPr>
            <a:spLocks noGrp="1"/>
          </p:cNvSpPr>
          <p:nvPr>
            <p:ph type="body" sz="quarter" idx="17" hasCustomPrompt="1"/>
          </p:nvPr>
        </p:nvSpPr>
        <p:spPr>
          <a:xfrm>
            <a:off x="2187486" y="1923416"/>
            <a:ext cx="3292475" cy="375444"/>
          </a:xfrm>
        </p:spPr>
        <p:txBody>
          <a:bodyPr/>
          <a:lstStyle>
            <a:lvl1pPr marL="0" indent="0">
              <a:buNone/>
              <a:defRPr sz="2000" b="1">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SUBHEADER</a:t>
            </a:r>
          </a:p>
          <a:p>
            <a:pPr lvl="0"/>
            <a:endParaRPr lang="en-US" dirty="0"/>
          </a:p>
        </p:txBody>
      </p:sp>
    </p:spTree>
    <p:extLst>
      <p:ext uri="{BB962C8B-B14F-4D97-AF65-F5344CB8AC3E}">
        <p14:creationId xmlns:p14="http://schemas.microsoft.com/office/powerpoint/2010/main" val="5535936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_Blank">
    <p:bg>
      <p:bgPr>
        <a:solidFill>
          <a:srgbClr val="00446A"/>
        </a:solidFill>
        <a:effectLst/>
      </p:bgPr>
    </p:bg>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2C4C8AF3-6B1E-4736-93F1-4FA322592D49}"/>
              </a:ext>
            </a:extLst>
          </p:cNvPr>
          <p:cNvGraphicFramePr/>
          <p:nvPr userDrawn="1">
            <p:extLst>
              <p:ext uri="{D42A27DB-BD31-4B8C-83A1-F6EECF244321}">
                <p14:modId xmlns:p14="http://schemas.microsoft.com/office/powerpoint/2010/main" val="426961260"/>
              </p:ext>
            </p:extLst>
          </p:nvPr>
        </p:nvGraphicFramePr>
        <p:xfrm>
          <a:off x="1367971" y="1597176"/>
          <a:ext cx="5575123" cy="3773109"/>
        </p:xfrm>
        <a:graphic>
          <a:graphicData uri="http://schemas.openxmlformats.org/drawingml/2006/chart">
            <c:chart xmlns:c="http://schemas.openxmlformats.org/drawingml/2006/chart" xmlns:r="http://schemas.openxmlformats.org/officeDocument/2006/relationships" r:id="rId2"/>
          </a:graphicData>
        </a:graphic>
      </p:graphicFrame>
      <p:sp>
        <p:nvSpPr>
          <p:cNvPr id="13" name="Content Placeholder 2">
            <a:extLst>
              <a:ext uri="{FF2B5EF4-FFF2-40B4-BE49-F238E27FC236}">
                <a16:creationId xmlns:a16="http://schemas.microsoft.com/office/drawing/2014/main" id="{D1889010-E652-4594-A12C-B3E0EBB164A0}"/>
              </a:ext>
            </a:extLst>
          </p:cNvPr>
          <p:cNvSpPr>
            <a:spLocks noGrp="1"/>
          </p:cNvSpPr>
          <p:nvPr>
            <p:ph idx="13"/>
          </p:nvPr>
        </p:nvSpPr>
        <p:spPr>
          <a:xfrm>
            <a:off x="6550090" y="5656829"/>
            <a:ext cx="4114799" cy="243870"/>
          </a:xfrm>
        </p:spPr>
        <p:txBody>
          <a:bodyPr>
            <a:noAutofit/>
          </a:bodyPr>
          <a:lstStyle>
            <a:lvl1pPr marL="0" indent="0" algn="ctr">
              <a:buNone/>
              <a:defRPr sz="120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a:t>Click to edit Master text styles</a:t>
            </a:r>
          </a:p>
        </p:txBody>
      </p:sp>
      <p:sp>
        <p:nvSpPr>
          <p:cNvPr id="14" name="Content Placeholder 2">
            <a:extLst>
              <a:ext uri="{FF2B5EF4-FFF2-40B4-BE49-F238E27FC236}">
                <a16:creationId xmlns:a16="http://schemas.microsoft.com/office/drawing/2014/main" id="{7852C67F-6BF5-4BB4-94E3-44179F075C2E}"/>
              </a:ext>
            </a:extLst>
          </p:cNvPr>
          <p:cNvSpPr>
            <a:spLocks noGrp="1"/>
          </p:cNvSpPr>
          <p:nvPr>
            <p:ph idx="14"/>
          </p:nvPr>
        </p:nvSpPr>
        <p:spPr>
          <a:xfrm>
            <a:off x="1636746" y="5656829"/>
            <a:ext cx="4114799" cy="297883"/>
          </a:xfrm>
        </p:spPr>
        <p:txBody>
          <a:bodyPr>
            <a:noAutofit/>
          </a:bodyPr>
          <a:lstStyle>
            <a:lvl1pPr marL="0" indent="0" algn="ctr">
              <a:buNone/>
              <a:defRPr sz="120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a:t>Click to edit Master text styles</a:t>
            </a:r>
          </a:p>
        </p:txBody>
      </p:sp>
      <p:sp>
        <p:nvSpPr>
          <p:cNvPr id="2" name="Title 1">
            <a:extLst>
              <a:ext uri="{FF2B5EF4-FFF2-40B4-BE49-F238E27FC236}">
                <a16:creationId xmlns:a16="http://schemas.microsoft.com/office/drawing/2014/main" id="{8C0DEFCE-1645-432B-BF5C-6414510527C9}"/>
              </a:ext>
            </a:extLst>
          </p:cNvPr>
          <p:cNvSpPr>
            <a:spLocks noGrp="1"/>
          </p:cNvSpPr>
          <p:nvPr>
            <p:ph type="title" hasCustomPrompt="1"/>
          </p:nvPr>
        </p:nvSpPr>
        <p:spPr/>
        <p:txBody>
          <a:bodyPr/>
          <a:lstStyle>
            <a:lvl1pPr>
              <a:defRPr>
                <a:solidFill>
                  <a:schemeClr val="bg1"/>
                </a:solidFill>
                <a:latin typeface="Raleway" panose="020B0503030101060003" pitchFamily="34" charset="0"/>
              </a:defRPr>
            </a:lvl1pPr>
          </a:lstStyle>
          <a:p>
            <a:r>
              <a:rPr lang="en-US" dirty="0"/>
              <a:t>CLICK TO EDIT MASTER TITLE STYLE</a:t>
            </a:r>
          </a:p>
        </p:txBody>
      </p:sp>
      <p:sp>
        <p:nvSpPr>
          <p:cNvPr id="12" name="Chart Placeholder 20">
            <a:extLst>
              <a:ext uri="{FF2B5EF4-FFF2-40B4-BE49-F238E27FC236}">
                <a16:creationId xmlns:a16="http://schemas.microsoft.com/office/drawing/2014/main" id="{B6AA9188-DF0D-4DA2-A54F-6817D4D583D8}"/>
              </a:ext>
            </a:extLst>
          </p:cNvPr>
          <p:cNvSpPr>
            <a:spLocks noGrp="1"/>
          </p:cNvSpPr>
          <p:nvPr>
            <p:ph type="chart" sz="quarter" idx="15"/>
          </p:nvPr>
        </p:nvSpPr>
        <p:spPr>
          <a:xfrm>
            <a:off x="1367971" y="1449387"/>
            <a:ext cx="4743450" cy="3989388"/>
          </a:xfrm>
        </p:spPr>
        <p:txBody>
          <a:bodyPr/>
          <a:lstStyle/>
          <a:p>
            <a:r>
              <a:rPr lang="en-US"/>
              <a:t>Click icon to add chart</a:t>
            </a:r>
          </a:p>
        </p:txBody>
      </p:sp>
      <p:sp>
        <p:nvSpPr>
          <p:cNvPr id="15" name="Chart Placeholder 20">
            <a:extLst>
              <a:ext uri="{FF2B5EF4-FFF2-40B4-BE49-F238E27FC236}">
                <a16:creationId xmlns:a16="http://schemas.microsoft.com/office/drawing/2014/main" id="{18EF15A2-4338-4703-8942-A6E9EC4E1560}"/>
              </a:ext>
            </a:extLst>
          </p:cNvPr>
          <p:cNvSpPr>
            <a:spLocks noGrp="1"/>
          </p:cNvSpPr>
          <p:nvPr>
            <p:ph type="chart" sz="quarter" idx="16"/>
          </p:nvPr>
        </p:nvSpPr>
        <p:spPr>
          <a:xfrm>
            <a:off x="6235764" y="1459108"/>
            <a:ext cx="4743450" cy="3989388"/>
          </a:xfrm>
        </p:spPr>
        <p:txBody>
          <a:bodyPr/>
          <a:lstStyle/>
          <a:p>
            <a:r>
              <a:rPr lang="en-US"/>
              <a:t>Click icon to add chart</a:t>
            </a:r>
          </a:p>
        </p:txBody>
      </p:sp>
      <p:sp>
        <p:nvSpPr>
          <p:cNvPr id="3" name="Footer Placeholder 2">
            <a:extLst>
              <a:ext uri="{FF2B5EF4-FFF2-40B4-BE49-F238E27FC236}">
                <a16:creationId xmlns:a16="http://schemas.microsoft.com/office/drawing/2014/main" id="{2E7E83F7-797F-4558-8BB0-2C9FC416BBCD}"/>
              </a:ext>
            </a:extLst>
          </p:cNvPr>
          <p:cNvSpPr>
            <a:spLocks noGrp="1"/>
          </p:cNvSpPr>
          <p:nvPr>
            <p:ph type="ftr" sz="quarter" idx="17"/>
          </p:nvPr>
        </p:nvSpPr>
        <p:spPr/>
        <p:txBody>
          <a:bodyPr/>
          <a:lstStyle/>
          <a:p>
            <a:r>
              <a:rPr lang="en-US"/>
              <a:t>Equitably Reducing Greenhouse Gas Emissions through Energy Strategies</a:t>
            </a:r>
            <a:endParaRPr lang="en-US" dirty="0"/>
          </a:p>
        </p:txBody>
      </p:sp>
      <p:sp>
        <p:nvSpPr>
          <p:cNvPr id="4" name="Slide Number Placeholder 3">
            <a:extLst>
              <a:ext uri="{FF2B5EF4-FFF2-40B4-BE49-F238E27FC236}">
                <a16:creationId xmlns:a16="http://schemas.microsoft.com/office/drawing/2014/main" id="{C69EFE2B-B635-4BC8-BD44-E28E07BAC41B}"/>
              </a:ext>
            </a:extLst>
          </p:cNvPr>
          <p:cNvSpPr>
            <a:spLocks noGrp="1"/>
          </p:cNvSpPr>
          <p:nvPr>
            <p:ph type="sldNum" sz="quarter" idx="18"/>
          </p:nvPr>
        </p:nvSpPr>
        <p:spPr/>
        <p:txBody>
          <a:bodyPr/>
          <a:lstStyle/>
          <a:p>
            <a:fld id="{F7B4771B-AE04-41F8-8441-EC7D184086A2}" type="slidenum">
              <a:rPr lang="en-US" smtClean="0"/>
              <a:pPr/>
              <a:t>‹#›</a:t>
            </a:fld>
            <a:endParaRPr lang="en-US" dirty="0"/>
          </a:p>
        </p:txBody>
      </p:sp>
    </p:spTree>
    <p:extLst>
      <p:ext uri="{BB962C8B-B14F-4D97-AF65-F5344CB8AC3E}">
        <p14:creationId xmlns:p14="http://schemas.microsoft.com/office/powerpoint/2010/main" val="3199460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2FE79-D5BE-43E8-B6C5-2675B7F4D818}"/>
              </a:ext>
            </a:extLst>
          </p:cNvPr>
          <p:cNvSpPr>
            <a:spLocks noGrp="1"/>
          </p:cNvSpPr>
          <p:nvPr>
            <p:ph type="title"/>
          </p:nvPr>
        </p:nvSpPr>
        <p:spPr>
          <a:xfrm>
            <a:off x="777240" y="365125"/>
            <a:ext cx="10578148"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9D3A07-BA51-4113-902E-830A887D2394}"/>
              </a:ext>
            </a:extLst>
          </p:cNvPr>
          <p:cNvSpPr>
            <a:spLocks noGrp="1"/>
          </p:cNvSpPr>
          <p:nvPr>
            <p:ph type="body" idx="1"/>
          </p:nvPr>
        </p:nvSpPr>
        <p:spPr>
          <a:xfrm>
            <a:off x="777240" y="1801812"/>
            <a:ext cx="5220335" cy="9350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E320A9-E274-4E1B-B02D-9A3F510A1F22}"/>
              </a:ext>
            </a:extLst>
          </p:cNvPr>
          <p:cNvSpPr>
            <a:spLocks noGrp="1"/>
          </p:cNvSpPr>
          <p:nvPr>
            <p:ph sz="half" idx="2"/>
          </p:nvPr>
        </p:nvSpPr>
        <p:spPr>
          <a:xfrm>
            <a:off x="777240" y="2825749"/>
            <a:ext cx="5220335" cy="3363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BE80D3A-C2A8-4B78-B7E2-4908C74B1C43}"/>
              </a:ext>
            </a:extLst>
          </p:cNvPr>
          <p:cNvSpPr>
            <a:spLocks noGrp="1"/>
          </p:cNvSpPr>
          <p:nvPr>
            <p:ph type="body" sz="quarter" idx="3"/>
          </p:nvPr>
        </p:nvSpPr>
        <p:spPr>
          <a:xfrm>
            <a:off x="6172200" y="1801812"/>
            <a:ext cx="5183188" cy="9350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5D84DD-9460-4B08-86AD-27486A940047}"/>
              </a:ext>
            </a:extLst>
          </p:cNvPr>
          <p:cNvSpPr>
            <a:spLocks noGrp="1"/>
          </p:cNvSpPr>
          <p:nvPr>
            <p:ph sz="quarter" idx="4"/>
          </p:nvPr>
        </p:nvSpPr>
        <p:spPr>
          <a:xfrm>
            <a:off x="6172200" y="2825749"/>
            <a:ext cx="5183188" cy="3363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B0B7F8-282C-4210-AE7D-F35228BAC803}"/>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FAE343A9-1067-4DCF-BACC-1F7F38050226}"/>
              </a:ext>
            </a:extLst>
          </p:cNvPr>
          <p:cNvSpPr>
            <a:spLocks noGrp="1"/>
          </p:cNvSpPr>
          <p:nvPr>
            <p:ph type="ftr" sz="quarter" idx="11"/>
          </p:nvPr>
        </p:nvSpPr>
        <p:spPr/>
        <p:txBody>
          <a:bodyPr/>
          <a:lstStyle/>
          <a:p>
            <a:r>
              <a:rPr lang="en-US"/>
              <a:t>Equitably Reducing Greenhouse Gas Emissions through Energy Strategies</a:t>
            </a:r>
          </a:p>
        </p:txBody>
      </p:sp>
      <p:sp>
        <p:nvSpPr>
          <p:cNvPr id="9" name="Slide Number Placeholder 8">
            <a:extLst>
              <a:ext uri="{FF2B5EF4-FFF2-40B4-BE49-F238E27FC236}">
                <a16:creationId xmlns:a16="http://schemas.microsoft.com/office/drawing/2014/main" id="{0F84E471-04DB-4DB5-8CC5-16B3FC88509D}"/>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2798333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162B6EE7-E4BC-44C6-AF3E-723DC06DF2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8228612" y="-2"/>
            <a:ext cx="3963385" cy="6858002"/>
          </a:xfrm>
          <a:prstGeom prst="rect">
            <a:avLst/>
          </a:prstGeom>
        </p:spPr>
      </p:pic>
      <p:sp>
        <p:nvSpPr>
          <p:cNvPr id="10" name="Title 1">
            <a:extLst>
              <a:ext uri="{FF2B5EF4-FFF2-40B4-BE49-F238E27FC236}">
                <a16:creationId xmlns:a16="http://schemas.microsoft.com/office/drawing/2014/main" id="{687EC63E-7143-46C4-878D-2C06BBE860BE}"/>
              </a:ext>
            </a:extLst>
          </p:cNvPr>
          <p:cNvSpPr>
            <a:spLocks noGrp="1"/>
          </p:cNvSpPr>
          <p:nvPr>
            <p:ph type="title" hasCustomPrompt="1"/>
          </p:nvPr>
        </p:nvSpPr>
        <p:spPr>
          <a:xfrm>
            <a:off x="838200" y="536575"/>
            <a:ext cx="10515600" cy="682625"/>
          </a:xfrm>
        </p:spPr>
        <p:txBody>
          <a:bodyPr/>
          <a:lstStyle>
            <a:lvl1pPr>
              <a:defRPr>
                <a:solidFill>
                  <a:schemeClr val="bg1"/>
                </a:solidFill>
                <a:latin typeface="Raleway" panose="020B0503030101060003" pitchFamily="34" charset="0"/>
              </a:defRPr>
            </a:lvl1pPr>
          </a:lstStyle>
          <a:p>
            <a:r>
              <a:rPr lang="en-US" dirty="0"/>
              <a:t>SLIDE TITLE</a:t>
            </a:r>
          </a:p>
        </p:txBody>
      </p:sp>
      <p:sp>
        <p:nvSpPr>
          <p:cNvPr id="13" name="Picture Placeholder 12">
            <a:extLst>
              <a:ext uri="{FF2B5EF4-FFF2-40B4-BE49-F238E27FC236}">
                <a16:creationId xmlns:a16="http://schemas.microsoft.com/office/drawing/2014/main" id="{3162935B-11F2-41A8-A62F-A94B7B1B65B9}"/>
              </a:ext>
            </a:extLst>
          </p:cNvPr>
          <p:cNvSpPr>
            <a:spLocks noGrp="1"/>
          </p:cNvSpPr>
          <p:nvPr>
            <p:ph type="pic" sz="quarter" idx="13"/>
          </p:nvPr>
        </p:nvSpPr>
        <p:spPr>
          <a:xfrm>
            <a:off x="6367463" y="1825625"/>
            <a:ext cx="4986337" cy="4351338"/>
          </a:xfrm>
        </p:spPr>
        <p:txBody>
          <a:bodyPr/>
          <a:lstStyle/>
          <a:p>
            <a:r>
              <a:rPr lang="en-US"/>
              <a:t>Click icon to add picture</a:t>
            </a:r>
            <a:endParaRPr lang="en-US" dirty="0"/>
          </a:p>
        </p:txBody>
      </p:sp>
      <p:sp>
        <p:nvSpPr>
          <p:cNvPr id="12" name="Content Placeholder 2">
            <a:extLst>
              <a:ext uri="{FF2B5EF4-FFF2-40B4-BE49-F238E27FC236}">
                <a16:creationId xmlns:a16="http://schemas.microsoft.com/office/drawing/2014/main" id="{515012D3-C990-489F-8F93-AA4D8BF5D4BC}"/>
              </a:ext>
            </a:extLst>
          </p:cNvPr>
          <p:cNvSpPr>
            <a:spLocks noGrp="1"/>
          </p:cNvSpPr>
          <p:nvPr>
            <p:ph idx="1"/>
          </p:nvPr>
        </p:nvSpPr>
        <p:spPr>
          <a:xfrm>
            <a:off x="838200" y="1824142"/>
            <a:ext cx="4986337" cy="4351338"/>
          </a:xfrm>
        </p:spPr>
        <p:txBody>
          <a:bodyPr/>
          <a:lstStyle>
            <a:lvl1pPr marL="0" indent="0">
              <a:buNone/>
              <a:defRPr>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chemeClr val="bg1"/>
                </a:solidFill>
              </a:defRPr>
            </a:lvl2pPr>
            <a:lvl3pPr marL="914400" indent="0">
              <a:buNone/>
              <a:defRPr>
                <a:solidFill>
                  <a:srgbClr val="FFC000"/>
                </a:solidFill>
              </a:defRPr>
            </a:lvl3pPr>
            <a:lvl4pPr marL="1371600" indent="0">
              <a:buNone/>
              <a:defRPr>
                <a:solidFill>
                  <a:schemeClr val="bg1"/>
                </a:solidFill>
              </a:defRPr>
            </a:lvl4pPr>
            <a:lvl5pPr marL="1828800" indent="0">
              <a:buNone/>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3549AD43-7D51-4AD9-8E85-F1A3EBA0952D}"/>
              </a:ext>
            </a:extLst>
          </p:cNvPr>
          <p:cNvSpPr>
            <a:spLocks noGrp="1"/>
          </p:cNvSpPr>
          <p:nvPr>
            <p:ph type="ftr" sz="quarter" idx="14"/>
          </p:nvPr>
        </p:nvSpPr>
        <p:spPr/>
        <p:txBody>
          <a:bodyPr/>
          <a:lstStyle/>
          <a:p>
            <a:r>
              <a:rPr lang="en-US"/>
              <a:t>Equitably Reducing Greenhouse Gas Emissions through Energy Strategies</a:t>
            </a:r>
            <a:endParaRPr lang="en-US" dirty="0"/>
          </a:p>
        </p:txBody>
      </p:sp>
      <p:sp>
        <p:nvSpPr>
          <p:cNvPr id="3" name="Slide Number Placeholder 2">
            <a:extLst>
              <a:ext uri="{FF2B5EF4-FFF2-40B4-BE49-F238E27FC236}">
                <a16:creationId xmlns:a16="http://schemas.microsoft.com/office/drawing/2014/main" id="{FF228C43-D8FB-4E0D-B9B1-4A30223B2CB0}"/>
              </a:ext>
            </a:extLst>
          </p:cNvPr>
          <p:cNvSpPr>
            <a:spLocks noGrp="1"/>
          </p:cNvSpPr>
          <p:nvPr>
            <p:ph type="sldNum" sz="quarter" idx="15"/>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26360422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87EC63E-7143-46C4-878D-2C06BBE860BE}"/>
              </a:ext>
            </a:extLst>
          </p:cNvPr>
          <p:cNvSpPr>
            <a:spLocks noGrp="1"/>
          </p:cNvSpPr>
          <p:nvPr>
            <p:ph type="title" hasCustomPrompt="1"/>
          </p:nvPr>
        </p:nvSpPr>
        <p:spPr>
          <a:xfrm>
            <a:off x="838200" y="536575"/>
            <a:ext cx="10515600" cy="682625"/>
          </a:xfrm>
        </p:spPr>
        <p:txBody>
          <a:bodyPr/>
          <a:lstStyle>
            <a:lvl1pPr>
              <a:defRPr>
                <a:solidFill>
                  <a:schemeClr val="bg1"/>
                </a:solidFill>
                <a:latin typeface="Raleway" panose="020B0503030101060003" pitchFamily="34" charset="0"/>
              </a:defRPr>
            </a:lvl1pPr>
          </a:lstStyle>
          <a:p>
            <a:r>
              <a:rPr lang="en-US" dirty="0"/>
              <a:t>SLIDE TITLE</a:t>
            </a:r>
          </a:p>
        </p:txBody>
      </p:sp>
      <p:sp>
        <p:nvSpPr>
          <p:cNvPr id="13" name="Picture Placeholder 12">
            <a:extLst>
              <a:ext uri="{FF2B5EF4-FFF2-40B4-BE49-F238E27FC236}">
                <a16:creationId xmlns:a16="http://schemas.microsoft.com/office/drawing/2014/main" id="{3162935B-11F2-41A8-A62F-A94B7B1B65B9}"/>
              </a:ext>
            </a:extLst>
          </p:cNvPr>
          <p:cNvSpPr>
            <a:spLocks noGrp="1"/>
          </p:cNvSpPr>
          <p:nvPr>
            <p:ph type="pic" sz="quarter" idx="13"/>
          </p:nvPr>
        </p:nvSpPr>
        <p:spPr>
          <a:xfrm>
            <a:off x="6367463" y="1825625"/>
            <a:ext cx="4986337" cy="4351338"/>
          </a:xfrm>
        </p:spPr>
        <p:txBody>
          <a:bodyPr/>
          <a:lstStyle/>
          <a:p>
            <a:r>
              <a:rPr lang="en-US"/>
              <a:t>Click icon to add picture</a:t>
            </a:r>
            <a:endParaRPr lang="en-US" dirty="0"/>
          </a:p>
        </p:txBody>
      </p:sp>
      <p:sp>
        <p:nvSpPr>
          <p:cNvPr id="12" name="Content Placeholder 2">
            <a:extLst>
              <a:ext uri="{FF2B5EF4-FFF2-40B4-BE49-F238E27FC236}">
                <a16:creationId xmlns:a16="http://schemas.microsoft.com/office/drawing/2014/main" id="{515012D3-C990-489F-8F93-AA4D8BF5D4BC}"/>
              </a:ext>
            </a:extLst>
          </p:cNvPr>
          <p:cNvSpPr>
            <a:spLocks noGrp="1"/>
          </p:cNvSpPr>
          <p:nvPr>
            <p:ph idx="1"/>
          </p:nvPr>
        </p:nvSpPr>
        <p:spPr>
          <a:xfrm>
            <a:off x="838200" y="1824142"/>
            <a:ext cx="4986337" cy="4351338"/>
          </a:xfrm>
        </p:spPr>
        <p:txBody>
          <a:bodyPr/>
          <a:lstStyle>
            <a:lvl1pPr marL="0" indent="0">
              <a:buNone/>
              <a:defRPr>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chemeClr val="bg1"/>
                </a:solidFill>
              </a:defRPr>
            </a:lvl2pPr>
            <a:lvl3pPr marL="914400" indent="0">
              <a:buNone/>
              <a:defRPr>
                <a:solidFill>
                  <a:srgbClr val="FFC000"/>
                </a:solidFill>
              </a:defRPr>
            </a:lvl3pPr>
            <a:lvl4pPr marL="1371600" indent="0">
              <a:buNone/>
              <a:defRPr>
                <a:solidFill>
                  <a:schemeClr val="bg1"/>
                </a:solidFill>
              </a:defRPr>
            </a:lvl4pPr>
            <a:lvl5pPr marL="1828800" indent="0">
              <a:buNone/>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3549AD43-7D51-4AD9-8E85-F1A3EBA0952D}"/>
              </a:ext>
            </a:extLst>
          </p:cNvPr>
          <p:cNvSpPr>
            <a:spLocks noGrp="1"/>
          </p:cNvSpPr>
          <p:nvPr>
            <p:ph type="ftr" sz="quarter" idx="14"/>
          </p:nvPr>
        </p:nvSpPr>
        <p:spPr/>
        <p:txBody>
          <a:bodyPr/>
          <a:lstStyle/>
          <a:p>
            <a:r>
              <a:rPr lang="en-US"/>
              <a:t>Equitably Reducing Greenhouse Gas Emissions through Energy Strategies</a:t>
            </a:r>
            <a:endParaRPr lang="en-US" dirty="0"/>
          </a:p>
        </p:txBody>
      </p:sp>
      <p:sp>
        <p:nvSpPr>
          <p:cNvPr id="3" name="Slide Number Placeholder 2">
            <a:extLst>
              <a:ext uri="{FF2B5EF4-FFF2-40B4-BE49-F238E27FC236}">
                <a16:creationId xmlns:a16="http://schemas.microsoft.com/office/drawing/2014/main" id="{FF228C43-D8FB-4E0D-B9B1-4A30223B2CB0}"/>
              </a:ext>
            </a:extLst>
          </p:cNvPr>
          <p:cNvSpPr>
            <a:spLocks noGrp="1"/>
          </p:cNvSpPr>
          <p:nvPr>
            <p:ph type="sldNum" sz="quarter" idx="15"/>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5200376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0_Blank">
    <p:bg>
      <p:bgPr>
        <a:solidFill>
          <a:srgbClr val="00446A"/>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C813E05C-D988-416A-BF2C-FDFAF8921A69}"/>
              </a:ext>
            </a:extLst>
          </p:cNvPr>
          <p:cNvCxnSpPr/>
          <p:nvPr userDrawn="1"/>
        </p:nvCxnSpPr>
        <p:spPr>
          <a:xfrm>
            <a:off x="4339771" y="2386817"/>
            <a:ext cx="0" cy="2301297"/>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88563A2A-5573-4A49-973C-AD8025A0C8A3}"/>
              </a:ext>
            </a:extLst>
          </p:cNvPr>
          <p:cNvCxnSpPr/>
          <p:nvPr userDrawn="1"/>
        </p:nvCxnSpPr>
        <p:spPr>
          <a:xfrm>
            <a:off x="8091714" y="2386817"/>
            <a:ext cx="0" cy="2301297"/>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6ABADA31-1F20-4E9D-A781-11DF130B3726}"/>
              </a:ext>
            </a:extLst>
          </p:cNvPr>
          <p:cNvSpPr>
            <a:spLocks noGrp="1"/>
          </p:cNvSpPr>
          <p:nvPr>
            <p:ph type="title" hasCustomPrompt="1"/>
          </p:nvPr>
        </p:nvSpPr>
        <p:spPr>
          <a:xfrm>
            <a:off x="838200" y="263274"/>
            <a:ext cx="10515600" cy="1325563"/>
          </a:xfrm>
          <a:ln>
            <a:noFill/>
          </a:ln>
        </p:spPr>
        <p:txBody>
          <a:bodyPr/>
          <a:lstStyle>
            <a:lvl1pPr>
              <a:defRPr>
                <a:solidFill>
                  <a:schemeClr val="bg1"/>
                </a:solidFill>
                <a:latin typeface="Raleway" panose="020B0503030101060003" pitchFamily="34" charset="0"/>
              </a:defRPr>
            </a:lvl1pPr>
          </a:lstStyle>
          <a:p>
            <a:r>
              <a:rPr lang="en-US" dirty="0"/>
              <a:t>CLICK TO EDIT MASTER TITLE STYLE</a:t>
            </a:r>
          </a:p>
        </p:txBody>
      </p:sp>
      <p:sp>
        <p:nvSpPr>
          <p:cNvPr id="5" name="Text Placeholder 4">
            <a:extLst>
              <a:ext uri="{FF2B5EF4-FFF2-40B4-BE49-F238E27FC236}">
                <a16:creationId xmlns:a16="http://schemas.microsoft.com/office/drawing/2014/main" id="{AB95601B-8718-48BB-8F08-FB129D685847}"/>
              </a:ext>
            </a:extLst>
          </p:cNvPr>
          <p:cNvSpPr>
            <a:spLocks noGrp="1"/>
          </p:cNvSpPr>
          <p:nvPr>
            <p:ph type="body" sz="quarter" idx="13" hasCustomPrompt="1"/>
          </p:nvPr>
        </p:nvSpPr>
        <p:spPr>
          <a:xfrm>
            <a:off x="783468" y="3522191"/>
            <a:ext cx="3316819" cy="1477612"/>
          </a:xfrm>
          <a:ln>
            <a:noFill/>
          </a:ln>
        </p:spPr>
        <p:txBody>
          <a:bodyPr>
            <a:noAutofit/>
          </a:bodyPr>
          <a:lstStyle>
            <a:lvl1pPr marL="0" indent="0" algn="ctr">
              <a:buNone/>
              <a:defRPr sz="2000">
                <a:solidFill>
                  <a:schemeClr val="bg1"/>
                </a:solidFill>
                <a:latin typeface="Raleway" panose="020B0503030101060003" pitchFamily="34" charset="0"/>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eget</a:t>
            </a:r>
            <a:r>
              <a:rPr lang="en-US" dirty="0"/>
              <a:t> </a:t>
            </a:r>
            <a:r>
              <a:rPr lang="en-US" dirty="0" err="1"/>
              <a:t>turpis</a:t>
            </a:r>
            <a:r>
              <a:rPr lang="en-US" dirty="0"/>
              <a:t> et </a:t>
            </a:r>
            <a:r>
              <a:rPr lang="en-US" dirty="0" err="1"/>
              <a:t>enim</a:t>
            </a:r>
            <a:r>
              <a:rPr lang="en-US" dirty="0"/>
              <a:t> </a:t>
            </a:r>
            <a:r>
              <a:rPr lang="en-US" dirty="0" err="1"/>
              <a:t>hendrerit</a:t>
            </a:r>
            <a:r>
              <a:rPr lang="en-US" dirty="0"/>
              <a:t> </a:t>
            </a:r>
            <a:r>
              <a:rPr lang="en-US" dirty="0" err="1"/>
              <a:t>placerat</a:t>
            </a:r>
            <a:r>
              <a:rPr lang="en-US" dirty="0"/>
              <a:t> at et </a:t>
            </a:r>
            <a:r>
              <a:rPr lang="en-US" dirty="0" err="1"/>
              <a:t>nibh</a:t>
            </a:r>
            <a:endParaRPr lang="en-US" dirty="0"/>
          </a:p>
        </p:txBody>
      </p:sp>
      <p:sp>
        <p:nvSpPr>
          <p:cNvPr id="18" name="Text Placeholder 4">
            <a:extLst>
              <a:ext uri="{FF2B5EF4-FFF2-40B4-BE49-F238E27FC236}">
                <a16:creationId xmlns:a16="http://schemas.microsoft.com/office/drawing/2014/main" id="{6F86CBA0-3338-4F66-85E6-15EF69E94B7A}"/>
              </a:ext>
            </a:extLst>
          </p:cNvPr>
          <p:cNvSpPr>
            <a:spLocks noGrp="1"/>
          </p:cNvSpPr>
          <p:nvPr>
            <p:ph type="body" sz="quarter" idx="14" hasCustomPrompt="1"/>
          </p:nvPr>
        </p:nvSpPr>
        <p:spPr>
          <a:xfrm>
            <a:off x="759701" y="2346817"/>
            <a:ext cx="3316819" cy="923355"/>
          </a:xfrm>
          <a:ln>
            <a:noFill/>
          </a:ln>
        </p:spPr>
        <p:txBody>
          <a:bodyPr>
            <a:noAutofit/>
          </a:bodyPr>
          <a:lstStyle>
            <a:lvl1pPr marL="0" indent="0" algn="ctr">
              <a:buNone/>
              <a:defRPr sz="6000">
                <a:solidFill>
                  <a:schemeClr val="bg1"/>
                </a:solidFill>
                <a:latin typeface="Raleway" panose="020B0503030101060003" pitchFamily="34" charset="0"/>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dirty="0"/>
              <a:t>100%</a:t>
            </a:r>
          </a:p>
        </p:txBody>
      </p:sp>
      <p:sp>
        <p:nvSpPr>
          <p:cNvPr id="19" name="Text Placeholder 4">
            <a:extLst>
              <a:ext uri="{FF2B5EF4-FFF2-40B4-BE49-F238E27FC236}">
                <a16:creationId xmlns:a16="http://schemas.microsoft.com/office/drawing/2014/main" id="{9D2801C0-D4C0-4210-8530-8ACE0F00DAD6}"/>
              </a:ext>
            </a:extLst>
          </p:cNvPr>
          <p:cNvSpPr>
            <a:spLocks noGrp="1"/>
          </p:cNvSpPr>
          <p:nvPr>
            <p:ph type="body" sz="quarter" idx="15" hasCustomPrompt="1"/>
          </p:nvPr>
        </p:nvSpPr>
        <p:spPr>
          <a:xfrm>
            <a:off x="4603023" y="3516705"/>
            <a:ext cx="3316819" cy="1477612"/>
          </a:xfrm>
          <a:ln>
            <a:noFill/>
          </a:ln>
        </p:spPr>
        <p:txBody>
          <a:bodyPr>
            <a:noAutofit/>
          </a:bodyPr>
          <a:lstStyle>
            <a:lvl1pPr marL="0" indent="0" algn="ctr">
              <a:buNone/>
              <a:defRPr sz="2000">
                <a:solidFill>
                  <a:schemeClr val="bg1"/>
                </a:solidFill>
                <a:latin typeface="Raleway" panose="020B0503030101060003" pitchFamily="34" charset="0"/>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eget</a:t>
            </a:r>
            <a:r>
              <a:rPr lang="en-US" dirty="0"/>
              <a:t> </a:t>
            </a:r>
            <a:r>
              <a:rPr lang="en-US" dirty="0" err="1"/>
              <a:t>turpis</a:t>
            </a:r>
            <a:r>
              <a:rPr lang="en-US" dirty="0"/>
              <a:t> et </a:t>
            </a:r>
            <a:r>
              <a:rPr lang="en-US" dirty="0" err="1"/>
              <a:t>enim</a:t>
            </a:r>
            <a:r>
              <a:rPr lang="en-US" dirty="0"/>
              <a:t> </a:t>
            </a:r>
            <a:r>
              <a:rPr lang="en-US" dirty="0" err="1"/>
              <a:t>hendrerit</a:t>
            </a:r>
            <a:r>
              <a:rPr lang="en-US" dirty="0"/>
              <a:t> </a:t>
            </a:r>
            <a:r>
              <a:rPr lang="en-US" dirty="0" err="1"/>
              <a:t>placerat</a:t>
            </a:r>
            <a:r>
              <a:rPr lang="en-US" dirty="0"/>
              <a:t> at et </a:t>
            </a:r>
            <a:r>
              <a:rPr lang="en-US" dirty="0" err="1"/>
              <a:t>nibh</a:t>
            </a:r>
            <a:endParaRPr lang="en-US" dirty="0"/>
          </a:p>
        </p:txBody>
      </p:sp>
      <p:sp>
        <p:nvSpPr>
          <p:cNvPr id="24" name="Text Placeholder 4">
            <a:extLst>
              <a:ext uri="{FF2B5EF4-FFF2-40B4-BE49-F238E27FC236}">
                <a16:creationId xmlns:a16="http://schemas.microsoft.com/office/drawing/2014/main" id="{75F6089B-714D-41D3-8AB4-52C778BD2EBB}"/>
              </a:ext>
            </a:extLst>
          </p:cNvPr>
          <p:cNvSpPr>
            <a:spLocks noGrp="1"/>
          </p:cNvSpPr>
          <p:nvPr>
            <p:ph type="body" sz="quarter" idx="16" hasCustomPrompt="1"/>
          </p:nvPr>
        </p:nvSpPr>
        <p:spPr>
          <a:xfrm>
            <a:off x="4579256" y="2341331"/>
            <a:ext cx="3316819" cy="923355"/>
          </a:xfrm>
          <a:ln>
            <a:noFill/>
          </a:ln>
        </p:spPr>
        <p:txBody>
          <a:bodyPr>
            <a:noAutofit/>
          </a:bodyPr>
          <a:lstStyle>
            <a:lvl1pPr marL="0" indent="0" algn="ctr">
              <a:buNone/>
              <a:defRPr sz="6000">
                <a:solidFill>
                  <a:schemeClr val="bg1"/>
                </a:solidFill>
                <a:latin typeface="Raleway" panose="020B0503030101060003" pitchFamily="34" charset="0"/>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dirty="0"/>
              <a:t>$79M</a:t>
            </a:r>
          </a:p>
        </p:txBody>
      </p:sp>
      <p:sp>
        <p:nvSpPr>
          <p:cNvPr id="25" name="Text Placeholder 4">
            <a:extLst>
              <a:ext uri="{FF2B5EF4-FFF2-40B4-BE49-F238E27FC236}">
                <a16:creationId xmlns:a16="http://schemas.microsoft.com/office/drawing/2014/main" id="{62DB542F-8215-4647-9F58-036F91C69175}"/>
              </a:ext>
            </a:extLst>
          </p:cNvPr>
          <p:cNvSpPr>
            <a:spLocks noGrp="1"/>
          </p:cNvSpPr>
          <p:nvPr>
            <p:ph type="body" sz="quarter" idx="17" hasCustomPrompt="1"/>
          </p:nvPr>
        </p:nvSpPr>
        <p:spPr>
          <a:xfrm>
            <a:off x="8331198" y="3487630"/>
            <a:ext cx="3316819" cy="1477612"/>
          </a:xfrm>
          <a:ln>
            <a:noFill/>
          </a:ln>
        </p:spPr>
        <p:txBody>
          <a:bodyPr>
            <a:noAutofit/>
          </a:bodyPr>
          <a:lstStyle>
            <a:lvl1pPr marL="0" indent="0" algn="ctr">
              <a:buNone/>
              <a:defRPr sz="2000">
                <a:solidFill>
                  <a:schemeClr val="bg1"/>
                </a:solidFill>
                <a:latin typeface="Raleway" panose="020B0503030101060003" pitchFamily="34" charset="0"/>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eget</a:t>
            </a:r>
            <a:r>
              <a:rPr lang="en-US" dirty="0"/>
              <a:t> </a:t>
            </a:r>
            <a:r>
              <a:rPr lang="en-US" dirty="0" err="1"/>
              <a:t>turpis</a:t>
            </a:r>
            <a:r>
              <a:rPr lang="en-US" dirty="0"/>
              <a:t> et </a:t>
            </a:r>
            <a:r>
              <a:rPr lang="en-US" dirty="0" err="1"/>
              <a:t>enim</a:t>
            </a:r>
            <a:r>
              <a:rPr lang="en-US" dirty="0"/>
              <a:t> </a:t>
            </a:r>
            <a:r>
              <a:rPr lang="en-US" dirty="0" err="1"/>
              <a:t>hendrerit</a:t>
            </a:r>
            <a:r>
              <a:rPr lang="en-US" dirty="0"/>
              <a:t> </a:t>
            </a:r>
            <a:r>
              <a:rPr lang="en-US" dirty="0" err="1"/>
              <a:t>placerat</a:t>
            </a:r>
            <a:r>
              <a:rPr lang="en-US" dirty="0"/>
              <a:t> at et </a:t>
            </a:r>
            <a:r>
              <a:rPr lang="en-US" dirty="0" err="1"/>
              <a:t>nibh</a:t>
            </a:r>
            <a:endParaRPr lang="en-US" dirty="0"/>
          </a:p>
        </p:txBody>
      </p:sp>
      <p:sp>
        <p:nvSpPr>
          <p:cNvPr id="26" name="Text Placeholder 4">
            <a:extLst>
              <a:ext uri="{FF2B5EF4-FFF2-40B4-BE49-F238E27FC236}">
                <a16:creationId xmlns:a16="http://schemas.microsoft.com/office/drawing/2014/main" id="{73D10BC6-A92E-4D4B-AA0E-E462EAD1B2B3}"/>
              </a:ext>
            </a:extLst>
          </p:cNvPr>
          <p:cNvSpPr>
            <a:spLocks noGrp="1"/>
          </p:cNvSpPr>
          <p:nvPr>
            <p:ph type="body" sz="quarter" idx="18" hasCustomPrompt="1"/>
          </p:nvPr>
        </p:nvSpPr>
        <p:spPr>
          <a:xfrm>
            <a:off x="8307431" y="2312256"/>
            <a:ext cx="3316819" cy="923355"/>
          </a:xfrm>
          <a:ln>
            <a:noFill/>
          </a:ln>
        </p:spPr>
        <p:txBody>
          <a:bodyPr>
            <a:noAutofit/>
          </a:bodyPr>
          <a:lstStyle>
            <a:lvl1pPr marL="0" indent="0" algn="ctr">
              <a:buNone/>
              <a:defRPr sz="6000">
                <a:solidFill>
                  <a:schemeClr val="bg1"/>
                </a:solidFill>
                <a:latin typeface="Raleway" panose="020B0503030101060003" pitchFamily="34" charset="0"/>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dirty="0"/>
              <a:t>5.5</a:t>
            </a:r>
          </a:p>
        </p:txBody>
      </p:sp>
      <p:sp>
        <p:nvSpPr>
          <p:cNvPr id="3" name="Footer Placeholder 2">
            <a:extLst>
              <a:ext uri="{FF2B5EF4-FFF2-40B4-BE49-F238E27FC236}">
                <a16:creationId xmlns:a16="http://schemas.microsoft.com/office/drawing/2014/main" id="{6A5F1F50-A513-4035-97DF-84A4B5B61D65}"/>
              </a:ext>
            </a:extLst>
          </p:cNvPr>
          <p:cNvSpPr>
            <a:spLocks noGrp="1"/>
          </p:cNvSpPr>
          <p:nvPr>
            <p:ph type="ftr" sz="quarter" idx="19"/>
          </p:nvPr>
        </p:nvSpPr>
        <p:spPr/>
        <p:txBody>
          <a:bodyPr/>
          <a:lstStyle/>
          <a:p>
            <a:r>
              <a:rPr lang="en-US"/>
              <a:t>Equitably Reducing Greenhouse Gas Emissions through Energy Strategies</a:t>
            </a:r>
            <a:endParaRPr lang="en-US" dirty="0"/>
          </a:p>
        </p:txBody>
      </p:sp>
      <p:sp>
        <p:nvSpPr>
          <p:cNvPr id="4" name="Slide Number Placeholder 3">
            <a:extLst>
              <a:ext uri="{FF2B5EF4-FFF2-40B4-BE49-F238E27FC236}">
                <a16:creationId xmlns:a16="http://schemas.microsoft.com/office/drawing/2014/main" id="{7D4058E2-4BFA-4933-91E7-8A267DE131B9}"/>
              </a:ext>
            </a:extLst>
          </p:cNvPr>
          <p:cNvSpPr>
            <a:spLocks noGrp="1"/>
          </p:cNvSpPr>
          <p:nvPr>
            <p:ph type="sldNum" sz="quarter" idx="20"/>
          </p:nvPr>
        </p:nvSpPr>
        <p:spPr/>
        <p:txBody>
          <a:bodyPr/>
          <a:lstStyle/>
          <a:p>
            <a:fld id="{F7B4771B-AE04-41F8-8441-EC7D184086A2}" type="slidenum">
              <a:rPr lang="en-US" smtClean="0"/>
              <a:pPr/>
              <a:t>‹#›</a:t>
            </a:fld>
            <a:endParaRPr lang="en-US" dirty="0"/>
          </a:p>
        </p:txBody>
      </p:sp>
    </p:spTree>
    <p:extLst>
      <p:ext uri="{BB962C8B-B14F-4D97-AF65-F5344CB8AC3E}">
        <p14:creationId xmlns:p14="http://schemas.microsoft.com/office/powerpoint/2010/main" val="3290315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836BB7A-CC92-47DF-9DC6-6B04AE39AF57}"/>
              </a:ext>
            </a:extLst>
          </p:cNvPr>
          <p:cNvSpPr>
            <a:spLocks noGrp="1"/>
          </p:cNvSpPr>
          <p:nvPr>
            <p:ph type="pic" sz="quarter" idx="10"/>
          </p:nvPr>
        </p:nvSpPr>
        <p:spPr>
          <a:xfrm>
            <a:off x="5391150" y="0"/>
            <a:ext cx="6800850" cy="6858000"/>
          </a:xfrm>
        </p:spPr>
        <p:txBody>
          <a:bodyPr/>
          <a:lstStyle/>
          <a:p>
            <a:r>
              <a:rPr lang="en-US"/>
              <a:t>Click icon to add picture</a:t>
            </a:r>
          </a:p>
        </p:txBody>
      </p:sp>
      <p:sp>
        <p:nvSpPr>
          <p:cNvPr id="10" name="Footer Placeholder 5">
            <a:extLst>
              <a:ext uri="{FF2B5EF4-FFF2-40B4-BE49-F238E27FC236}">
                <a16:creationId xmlns:a16="http://schemas.microsoft.com/office/drawing/2014/main" id="{E32EE7C2-F1B8-42B4-86E2-AB52984B0A8B}"/>
              </a:ext>
            </a:extLst>
          </p:cNvPr>
          <p:cNvSpPr>
            <a:spLocks noGrp="1"/>
          </p:cNvSpPr>
          <p:nvPr>
            <p:ph type="ftr" sz="quarter" idx="11"/>
          </p:nvPr>
        </p:nvSpPr>
        <p:spPr>
          <a:xfrm>
            <a:off x="1021169" y="6284915"/>
            <a:ext cx="1945758" cy="501645"/>
          </a:xfrm>
        </p:spPr>
        <p:txBody>
          <a:bodyPr/>
          <a:lstStyle>
            <a:lvl1pPr algn="l">
              <a:defRPr>
                <a:solidFill>
                  <a:schemeClr val="accent6">
                    <a:lumMod val="50000"/>
                  </a:schemeClr>
                </a:solidFill>
              </a:defRPr>
            </a:lvl1pPr>
          </a:lstStyle>
          <a:p>
            <a:r>
              <a:rPr lang="en-US"/>
              <a:t>Equitably Reducing Greenhouse Gas Emissions through Energy Strategies</a:t>
            </a:r>
            <a:endParaRPr lang="en-US" dirty="0"/>
          </a:p>
        </p:txBody>
      </p:sp>
      <p:sp>
        <p:nvSpPr>
          <p:cNvPr id="11" name="Slide Number Placeholder 6">
            <a:extLst>
              <a:ext uri="{FF2B5EF4-FFF2-40B4-BE49-F238E27FC236}">
                <a16:creationId xmlns:a16="http://schemas.microsoft.com/office/drawing/2014/main" id="{B75C0F97-F58C-46B3-B459-D7CB2C6C0666}"/>
              </a:ext>
            </a:extLst>
          </p:cNvPr>
          <p:cNvSpPr>
            <a:spLocks noGrp="1"/>
          </p:cNvSpPr>
          <p:nvPr>
            <p:ph type="sldNum" sz="quarter" idx="12"/>
          </p:nvPr>
        </p:nvSpPr>
        <p:spPr>
          <a:xfrm>
            <a:off x="4095749" y="6353177"/>
            <a:ext cx="963133" cy="365124"/>
          </a:xfrm>
        </p:spPr>
        <p:txBody>
          <a:bodyPr/>
          <a:lstStyle>
            <a:lvl1pPr>
              <a:defRPr>
                <a:solidFill>
                  <a:schemeClr val="accent6">
                    <a:lumMod val="50000"/>
                  </a:schemeClr>
                </a:solidFill>
              </a:defRPr>
            </a:lvl1pPr>
          </a:lstStyle>
          <a:p>
            <a:fld id="{F7B4771B-AE04-41F8-8441-EC7D184086A2}" type="slidenum">
              <a:rPr lang="en-US" smtClean="0"/>
              <a:pPr/>
              <a:t>‹#›</a:t>
            </a:fld>
            <a:endParaRPr lang="en-US"/>
          </a:p>
        </p:txBody>
      </p:sp>
      <p:sp>
        <p:nvSpPr>
          <p:cNvPr id="14" name="Content Placeholder 2">
            <a:extLst>
              <a:ext uri="{FF2B5EF4-FFF2-40B4-BE49-F238E27FC236}">
                <a16:creationId xmlns:a16="http://schemas.microsoft.com/office/drawing/2014/main" id="{37B1AF6A-4CD4-4E28-9877-8B7C0541B4F2}"/>
              </a:ext>
            </a:extLst>
          </p:cNvPr>
          <p:cNvSpPr>
            <a:spLocks noGrp="1"/>
          </p:cNvSpPr>
          <p:nvPr>
            <p:ph idx="15"/>
          </p:nvPr>
        </p:nvSpPr>
        <p:spPr>
          <a:xfrm>
            <a:off x="364168" y="1713659"/>
            <a:ext cx="4675665" cy="1872017"/>
          </a:xfrm>
        </p:spPr>
        <p:txBody>
          <a:bodyPr>
            <a:noAutofit/>
          </a:bodyPr>
          <a:lstStyle>
            <a:lvl1pPr marL="0" indent="0" algn="l">
              <a:buNone/>
              <a:defRPr sz="2000">
                <a:solidFill>
                  <a:schemeClr val="accent6">
                    <a:lumMod val="50000"/>
                  </a:schemeClr>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a:t>Click to edit Master text styles</a:t>
            </a:r>
          </a:p>
        </p:txBody>
      </p:sp>
      <p:sp>
        <p:nvSpPr>
          <p:cNvPr id="17" name="Content Placeholder 2">
            <a:extLst>
              <a:ext uri="{FF2B5EF4-FFF2-40B4-BE49-F238E27FC236}">
                <a16:creationId xmlns:a16="http://schemas.microsoft.com/office/drawing/2014/main" id="{F40025BA-0F5C-4263-BB46-F955E7618C4A}"/>
              </a:ext>
            </a:extLst>
          </p:cNvPr>
          <p:cNvSpPr>
            <a:spLocks noGrp="1"/>
          </p:cNvSpPr>
          <p:nvPr>
            <p:ph idx="16"/>
          </p:nvPr>
        </p:nvSpPr>
        <p:spPr>
          <a:xfrm>
            <a:off x="383215" y="3834073"/>
            <a:ext cx="4656617" cy="1871999"/>
          </a:xfrm>
        </p:spPr>
        <p:txBody>
          <a:bodyPr>
            <a:noAutofit/>
          </a:bodyPr>
          <a:lstStyle>
            <a:lvl1pPr marL="0" indent="0" algn="l">
              <a:buNone/>
              <a:defRPr sz="2000">
                <a:solidFill>
                  <a:schemeClr val="accent6">
                    <a:lumMod val="50000"/>
                  </a:schemeClr>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a:t>Click to edit Master text styles</a:t>
            </a:r>
          </a:p>
        </p:txBody>
      </p:sp>
      <p:sp>
        <p:nvSpPr>
          <p:cNvPr id="2" name="Title 1">
            <a:extLst>
              <a:ext uri="{FF2B5EF4-FFF2-40B4-BE49-F238E27FC236}">
                <a16:creationId xmlns:a16="http://schemas.microsoft.com/office/drawing/2014/main" id="{15BB9A51-9B17-4E14-8D7F-674BF47B8437}"/>
              </a:ext>
            </a:extLst>
          </p:cNvPr>
          <p:cNvSpPr>
            <a:spLocks noGrp="1"/>
          </p:cNvSpPr>
          <p:nvPr>
            <p:ph type="title" hasCustomPrompt="1"/>
          </p:nvPr>
        </p:nvSpPr>
        <p:spPr>
          <a:xfrm>
            <a:off x="383216" y="139699"/>
            <a:ext cx="4675666" cy="1325563"/>
          </a:xfrm>
        </p:spPr>
        <p:txBody>
          <a:bodyPr/>
          <a:lstStyle>
            <a:lvl1pPr>
              <a:defRPr/>
            </a:lvl1pPr>
          </a:lstStyle>
          <a:p>
            <a:r>
              <a:rPr lang="en-US" dirty="0"/>
              <a:t>SLIDE TITLE</a:t>
            </a:r>
          </a:p>
        </p:txBody>
      </p:sp>
      <p:pic>
        <p:nvPicPr>
          <p:cNvPr id="13" name="Picture 12">
            <a:extLst>
              <a:ext uri="{FF2B5EF4-FFF2-40B4-BE49-F238E27FC236}">
                <a16:creationId xmlns:a16="http://schemas.microsoft.com/office/drawing/2014/main" id="{50468E5A-CF26-4484-9A21-A8FD95D260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3216" y="6353175"/>
            <a:ext cx="565076" cy="365126"/>
          </a:xfrm>
          <a:prstGeom prst="rect">
            <a:avLst/>
          </a:prstGeom>
        </p:spPr>
      </p:pic>
    </p:spTree>
    <p:extLst>
      <p:ext uri="{BB962C8B-B14F-4D97-AF65-F5344CB8AC3E}">
        <p14:creationId xmlns:p14="http://schemas.microsoft.com/office/powerpoint/2010/main" val="40009880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10" name="Footer Placeholder 5">
            <a:extLst>
              <a:ext uri="{FF2B5EF4-FFF2-40B4-BE49-F238E27FC236}">
                <a16:creationId xmlns:a16="http://schemas.microsoft.com/office/drawing/2014/main" id="{E32EE7C2-F1B8-42B4-86E2-AB52984B0A8B}"/>
              </a:ext>
            </a:extLst>
          </p:cNvPr>
          <p:cNvSpPr>
            <a:spLocks noGrp="1"/>
          </p:cNvSpPr>
          <p:nvPr>
            <p:ph type="ftr" sz="quarter" idx="11"/>
          </p:nvPr>
        </p:nvSpPr>
        <p:spPr>
          <a:xfrm>
            <a:off x="8080743" y="6284910"/>
            <a:ext cx="2498652" cy="501645"/>
          </a:xfrm>
        </p:spPr>
        <p:txBody>
          <a:bodyPr/>
          <a:lstStyle>
            <a:lvl1pPr algn="l">
              <a:defRPr/>
            </a:lvl1pPr>
          </a:lstStyle>
          <a:p>
            <a:r>
              <a:rPr lang="en-US"/>
              <a:t>Equitably Reducing Greenhouse Gas Emissions through Energy Strategies</a:t>
            </a:r>
            <a:endParaRPr lang="en-US" dirty="0"/>
          </a:p>
        </p:txBody>
      </p:sp>
      <p:sp>
        <p:nvSpPr>
          <p:cNvPr id="11" name="Slide Number Placeholder 6">
            <a:extLst>
              <a:ext uri="{FF2B5EF4-FFF2-40B4-BE49-F238E27FC236}">
                <a16:creationId xmlns:a16="http://schemas.microsoft.com/office/drawing/2014/main" id="{B75C0F97-F58C-46B3-B459-D7CB2C6C0666}"/>
              </a:ext>
            </a:extLst>
          </p:cNvPr>
          <p:cNvSpPr>
            <a:spLocks noGrp="1"/>
          </p:cNvSpPr>
          <p:nvPr>
            <p:ph type="sldNum" sz="quarter" idx="12"/>
          </p:nvPr>
        </p:nvSpPr>
        <p:spPr>
          <a:xfrm>
            <a:off x="10735783" y="6353172"/>
            <a:ext cx="963133" cy="365124"/>
          </a:xfrm>
        </p:spPr>
        <p:txBody>
          <a:bodyPr/>
          <a:lstStyle/>
          <a:p>
            <a:fld id="{F7B4771B-AE04-41F8-8441-EC7D184086A2}" type="slidenum">
              <a:rPr lang="en-US" smtClean="0"/>
              <a:t>‹#›</a:t>
            </a:fld>
            <a:endParaRPr lang="en-US"/>
          </a:p>
        </p:txBody>
      </p:sp>
      <p:sp>
        <p:nvSpPr>
          <p:cNvPr id="14" name="Content Placeholder 2">
            <a:extLst>
              <a:ext uri="{FF2B5EF4-FFF2-40B4-BE49-F238E27FC236}">
                <a16:creationId xmlns:a16="http://schemas.microsoft.com/office/drawing/2014/main" id="{37B1AF6A-4CD4-4E28-9877-8B7C0541B4F2}"/>
              </a:ext>
            </a:extLst>
          </p:cNvPr>
          <p:cNvSpPr>
            <a:spLocks noGrp="1"/>
          </p:cNvSpPr>
          <p:nvPr>
            <p:ph idx="15"/>
          </p:nvPr>
        </p:nvSpPr>
        <p:spPr>
          <a:xfrm>
            <a:off x="7393616" y="1556987"/>
            <a:ext cx="4305300" cy="1872017"/>
          </a:xfrm>
        </p:spPr>
        <p:txBody>
          <a:bodyPr>
            <a:noAutofit/>
          </a:bodyPr>
          <a:lstStyle>
            <a:lvl1pPr marL="0" indent="0" algn="l">
              <a:buNone/>
              <a:defRPr sz="2000">
                <a:solidFill>
                  <a:schemeClr val="accent6">
                    <a:lumMod val="50000"/>
                  </a:schemeClr>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a:t>Click to edit Master text styles</a:t>
            </a:r>
          </a:p>
        </p:txBody>
      </p:sp>
      <p:sp>
        <p:nvSpPr>
          <p:cNvPr id="17" name="Content Placeholder 2">
            <a:extLst>
              <a:ext uri="{FF2B5EF4-FFF2-40B4-BE49-F238E27FC236}">
                <a16:creationId xmlns:a16="http://schemas.microsoft.com/office/drawing/2014/main" id="{F40025BA-0F5C-4263-BB46-F955E7618C4A}"/>
              </a:ext>
            </a:extLst>
          </p:cNvPr>
          <p:cNvSpPr>
            <a:spLocks noGrp="1"/>
          </p:cNvSpPr>
          <p:nvPr>
            <p:ph idx="16"/>
          </p:nvPr>
        </p:nvSpPr>
        <p:spPr>
          <a:xfrm>
            <a:off x="7393616" y="3834078"/>
            <a:ext cx="4305300" cy="1871999"/>
          </a:xfrm>
        </p:spPr>
        <p:txBody>
          <a:bodyPr>
            <a:noAutofit/>
          </a:bodyPr>
          <a:lstStyle>
            <a:lvl1pPr marL="0" indent="0" algn="l">
              <a:buNone/>
              <a:defRPr sz="2000">
                <a:solidFill>
                  <a:schemeClr val="accent6">
                    <a:lumMod val="50000"/>
                  </a:schemeClr>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a:t>Click to edit Master text styles</a:t>
            </a:r>
          </a:p>
        </p:txBody>
      </p:sp>
      <p:sp>
        <p:nvSpPr>
          <p:cNvPr id="2" name="Title 1">
            <a:extLst>
              <a:ext uri="{FF2B5EF4-FFF2-40B4-BE49-F238E27FC236}">
                <a16:creationId xmlns:a16="http://schemas.microsoft.com/office/drawing/2014/main" id="{15BB9A51-9B17-4E14-8D7F-674BF47B8437}"/>
              </a:ext>
            </a:extLst>
          </p:cNvPr>
          <p:cNvSpPr>
            <a:spLocks noGrp="1"/>
          </p:cNvSpPr>
          <p:nvPr>
            <p:ph type="title" hasCustomPrompt="1"/>
          </p:nvPr>
        </p:nvSpPr>
        <p:spPr>
          <a:xfrm>
            <a:off x="7393616" y="139704"/>
            <a:ext cx="4305300" cy="1325563"/>
          </a:xfrm>
        </p:spPr>
        <p:txBody>
          <a:bodyPr/>
          <a:lstStyle>
            <a:lvl1pPr>
              <a:defRPr/>
            </a:lvl1pPr>
          </a:lstStyle>
          <a:p>
            <a:r>
              <a:rPr lang="en-US" dirty="0"/>
              <a:t>SLIDE TITLE</a:t>
            </a:r>
          </a:p>
        </p:txBody>
      </p:sp>
      <p:pic>
        <p:nvPicPr>
          <p:cNvPr id="8" name="Picture 7">
            <a:extLst>
              <a:ext uri="{FF2B5EF4-FFF2-40B4-BE49-F238E27FC236}">
                <a16:creationId xmlns:a16="http://schemas.microsoft.com/office/drawing/2014/main" id="{402E2A33-870F-4317-98C5-93A7D0FA15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93616" y="6353170"/>
            <a:ext cx="565076" cy="365126"/>
          </a:xfrm>
          <a:prstGeom prst="rect">
            <a:avLst/>
          </a:prstGeom>
        </p:spPr>
      </p:pic>
    </p:spTree>
    <p:extLst>
      <p:ext uri="{BB962C8B-B14F-4D97-AF65-F5344CB8AC3E}">
        <p14:creationId xmlns:p14="http://schemas.microsoft.com/office/powerpoint/2010/main" val="24535946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5172CA02-4298-4455-84CF-7BE8D4F2FF6B}"/>
              </a:ext>
            </a:extLst>
          </p:cNvPr>
          <p:cNvSpPr>
            <a:spLocks noGrp="1"/>
          </p:cNvSpPr>
          <p:nvPr>
            <p:ph type="pic" sz="quarter" idx="10"/>
          </p:nvPr>
        </p:nvSpPr>
        <p:spPr>
          <a:xfrm>
            <a:off x="0" y="0"/>
            <a:ext cx="12192000" cy="6858000"/>
          </a:xfrm>
        </p:spPr>
        <p:txBody>
          <a:bodyPr/>
          <a:lstStyle/>
          <a:p>
            <a:r>
              <a:rPr lang="en-US"/>
              <a:t>Click icon to add picture</a:t>
            </a:r>
          </a:p>
        </p:txBody>
      </p:sp>
      <p:sp>
        <p:nvSpPr>
          <p:cNvPr id="10" name="Rectangle 9">
            <a:extLst>
              <a:ext uri="{FF2B5EF4-FFF2-40B4-BE49-F238E27FC236}">
                <a16:creationId xmlns:a16="http://schemas.microsoft.com/office/drawing/2014/main" id="{44BAEF1A-E41A-491B-8A92-F4B6164C6A0B}"/>
              </a:ext>
            </a:extLst>
          </p:cNvPr>
          <p:cNvSpPr/>
          <p:nvPr userDrawn="1"/>
        </p:nvSpPr>
        <p:spPr>
          <a:xfrm>
            <a:off x="857250" y="0"/>
            <a:ext cx="56578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Content Placeholder 3">
            <a:extLst>
              <a:ext uri="{FF2B5EF4-FFF2-40B4-BE49-F238E27FC236}">
                <a16:creationId xmlns:a16="http://schemas.microsoft.com/office/drawing/2014/main" id="{B3AA7B2A-9D80-4172-BD24-B40EEE20B4B8}"/>
              </a:ext>
            </a:extLst>
          </p:cNvPr>
          <p:cNvSpPr>
            <a:spLocks noGrp="1"/>
          </p:cNvSpPr>
          <p:nvPr>
            <p:ph sz="half" idx="2"/>
          </p:nvPr>
        </p:nvSpPr>
        <p:spPr>
          <a:xfrm>
            <a:off x="1087438" y="2181224"/>
            <a:ext cx="5157787" cy="3781425"/>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solidFill>
                  <a:schemeClr val="bg2"/>
                </a:solidFill>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solidFill>
                  <a:schemeClr val="bg2"/>
                </a:solidFill>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8C874E29-E9DA-497F-ABF5-573442480671}"/>
              </a:ext>
            </a:extLst>
          </p:cNvPr>
          <p:cNvSpPr>
            <a:spLocks noGrp="1"/>
          </p:cNvSpPr>
          <p:nvPr>
            <p:ph type="title" hasCustomPrompt="1"/>
          </p:nvPr>
        </p:nvSpPr>
        <p:spPr>
          <a:xfrm>
            <a:off x="1175082" y="365125"/>
            <a:ext cx="10515600" cy="1325563"/>
          </a:xfrm>
        </p:spPr>
        <p:txBody>
          <a:bodyPr/>
          <a:lstStyle>
            <a:lvl1pPr>
              <a:defRPr/>
            </a:lvl1pPr>
          </a:lstStyle>
          <a:p>
            <a:r>
              <a:rPr lang="en-US" dirty="0"/>
              <a:t>SLIDE TITLE</a:t>
            </a:r>
          </a:p>
        </p:txBody>
      </p:sp>
      <p:sp>
        <p:nvSpPr>
          <p:cNvPr id="5" name="Slide Number Placeholder 4">
            <a:extLst>
              <a:ext uri="{FF2B5EF4-FFF2-40B4-BE49-F238E27FC236}">
                <a16:creationId xmlns:a16="http://schemas.microsoft.com/office/drawing/2014/main" id="{E4DA5110-E6BA-4FD9-82FC-A5EA74A961CB}"/>
              </a:ext>
            </a:extLst>
          </p:cNvPr>
          <p:cNvSpPr>
            <a:spLocks noGrp="1"/>
          </p:cNvSpPr>
          <p:nvPr>
            <p:ph type="sldNum" sz="quarter" idx="13"/>
          </p:nvPr>
        </p:nvSpPr>
        <p:spPr/>
        <p:txBody>
          <a:bodyPr/>
          <a:lstStyle/>
          <a:p>
            <a:fld id="{F7B4771B-AE04-41F8-8441-EC7D184086A2}" type="slidenum">
              <a:rPr lang="en-US" smtClean="0"/>
              <a:t>‹#›</a:t>
            </a:fld>
            <a:endParaRPr lang="en-US"/>
          </a:p>
        </p:txBody>
      </p:sp>
      <p:pic>
        <p:nvPicPr>
          <p:cNvPr id="7" name="NCTCOG logo" descr="A close up of a logo&#10;&#10;Description automatically generated">
            <a:extLst>
              <a:ext uri="{FF2B5EF4-FFF2-40B4-BE49-F238E27FC236}">
                <a16:creationId xmlns:a16="http://schemas.microsoft.com/office/drawing/2014/main" id="{F207C8B6-7047-485E-9B85-6C8893660E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8874" y="6208574"/>
            <a:ext cx="795788" cy="515211"/>
          </a:xfrm>
          <a:prstGeom prst="rect">
            <a:avLst/>
          </a:prstGeom>
        </p:spPr>
      </p:pic>
      <p:sp>
        <p:nvSpPr>
          <p:cNvPr id="3" name="Footer Placeholder 2">
            <a:extLst>
              <a:ext uri="{FF2B5EF4-FFF2-40B4-BE49-F238E27FC236}">
                <a16:creationId xmlns:a16="http://schemas.microsoft.com/office/drawing/2014/main" id="{B2DE07F2-41D3-4DAD-8CEF-D73407B8D4BF}"/>
              </a:ext>
            </a:extLst>
          </p:cNvPr>
          <p:cNvSpPr>
            <a:spLocks noGrp="1"/>
          </p:cNvSpPr>
          <p:nvPr>
            <p:ph type="ftr" sz="quarter" idx="14"/>
          </p:nvPr>
        </p:nvSpPr>
        <p:spPr>
          <a:xfrm>
            <a:off x="1894815" y="6283616"/>
            <a:ext cx="3359590" cy="365125"/>
          </a:xfrm>
        </p:spPr>
        <p:txBody>
          <a:bodyPr/>
          <a:lstStyle>
            <a:lvl1pPr>
              <a:defRPr>
                <a:solidFill>
                  <a:schemeClr val="bg1"/>
                </a:solidFill>
              </a:defRPr>
            </a:lvl1pPr>
          </a:lstStyle>
          <a:p>
            <a:r>
              <a:rPr lang="en-US"/>
              <a:t>Equitably Reducing Greenhouse Gas Emissions through Energy Strategies</a:t>
            </a:r>
            <a:endParaRPr lang="en-US" dirty="0"/>
          </a:p>
        </p:txBody>
      </p:sp>
    </p:spTree>
    <p:extLst>
      <p:ext uri="{BB962C8B-B14F-4D97-AF65-F5344CB8AC3E}">
        <p14:creationId xmlns:p14="http://schemas.microsoft.com/office/powerpoint/2010/main" val="22372979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ACC9E170-7FE3-400D-9CBB-41FB685DFDD5}"/>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8" name="Rectangle 7">
            <a:extLst>
              <a:ext uri="{FF2B5EF4-FFF2-40B4-BE49-F238E27FC236}">
                <a16:creationId xmlns:a16="http://schemas.microsoft.com/office/drawing/2014/main" id="{C51ECEAD-A158-4857-9E47-6455A63B9C42}"/>
              </a:ext>
            </a:extLst>
          </p:cNvPr>
          <p:cNvSpPr/>
          <p:nvPr userDrawn="1"/>
        </p:nvSpPr>
        <p:spPr>
          <a:xfrm>
            <a:off x="838200" y="0"/>
            <a:ext cx="5407025" cy="6858000"/>
          </a:xfrm>
          <a:prstGeom prst="rect">
            <a:avLst/>
          </a:prstGeom>
          <a:solidFill>
            <a:srgbClr val="00446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Content Placeholder 3">
            <a:extLst>
              <a:ext uri="{FF2B5EF4-FFF2-40B4-BE49-F238E27FC236}">
                <a16:creationId xmlns:a16="http://schemas.microsoft.com/office/drawing/2014/main" id="{B3AA7B2A-9D80-4172-BD24-B40EEE20B4B8}"/>
              </a:ext>
            </a:extLst>
          </p:cNvPr>
          <p:cNvSpPr>
            <a:spLocks noGrp="1"/>
          </p:cNvSpPr>
          <p:nvPr>
            <p:ph sz="half" idx="2"/>
          </p:nvPr>
        </p:nvSpPr>
        <p:spPr>
          <a:xfrm>
            <a:off x="1087438" y="2181225"/>
            <a:ext cx="5157787" cy="3684588"/>
          </a:xfrm>
        </p:spPr>
        <p:txBody>
          <a:bodyPr/>
          <a:lstStyle>
            <a:lvl1pPr>
              <a:defRPr>
                <a:solidFill>
                  <a:schemeClr val="bg2"/>
                </a:solidFill>
                <a:latin typeface="Lato" panose="020F0502020204030203" pitchFamily="34" charset="0"/>
                <a:ea typeface="Lato" panose="020F0502020204030203" pitchFamily="34" charset="0"/>
                <a:cs typeface="Lato" panose="020F0502020204030203" pitchFamily="34" charset="0"/>
              </a:defRPr>
            </a:lvl1pPr>
            <a:lvl2pPr>
              <a:defRPr>
                <a:solidFill>
                  <a:srgbClr val="FFC000"/>
                </a:solidFill>
                <a:latin typeface="Lato" panose="020F0502020204030203" pitchFamily="34" charset="0"/>
                <a:ea typeface="Lato" panose="020F0502020204030203" pitchFamily="34" charset="0"/>
                <a:cs typeface="Lato" panose="020F0502020204030203" pitchFamily="34" charset="0"/>
              </a:defRPr>
            </a:lvl2pPr>
            <a:lvl3pPr>
              <a:defRPr>
                <a:solidFill>
                  <a:schemeClr val="bg2"/>
                </a:solidFill>
                <a:latin typeface="Lato" panose="020F0502020204030203" pitchFamily="34" charset="0"/>
                <a:ea typeface="Lato" panose="020F0502020204030203" pitchFamily="34" charset="0"/>
                <a:cs typeface="Lato" panose="020F0502020204030203" pitchFamily="34" charset="0"/>
              </a:defRPr>
            </a:lvl3pPr>
            <a:lvl4pPr>
              <a:defRPr>
                <a:solidFill>
                  <a:srgbClr val="FFC000"/>
                </a:solidFill>
                <a:latin typeface="Lato" panose="020F0502020204030203" pitchFamily="34" charset="0"/>
                <a:ea typeface="Lato" panose="020F0502020204030203" pitchFamily="34" charset="0"/>
                <a:cs typeface="Lato" panose="020F0502020204030203" pitchFamily="34" charset="0"/>
              </a:defRPr>
            </a:lvl4pPr>
            <a:lvl5pPr>
              <a:defRPr>
                <a:solidFill>
                  <a:schemeClr val="bg2"/>
                </a:solidFill>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E749DB35-396A-4244-88B9-E2D4C5349BAA}"/>
              </a:ext>
            </a:extLst>
          </p:cNvPr>
          <p:cNvSpPr>
            <a:spLocks noGrp="1"/>
          </p:cNvSpPr>
          <p:nvPr>
            <p:ph type="title" hasCustomPrompt="1"/>
          </p:nvPr>
        </p:nvSpPr>
        <p:spPr>
          <a:xfrm>
            <a:off x="1175082" y="365125"/>
            <a:ext cx="10515600" cy="1325563"/>
          </a:xfrm>
        </p:spPr>
        <p:txBody>
          <a:bodyPr>
            <a:normAutofit/>
          </a:bodyPr>
          <a:lstStyle>
            <a:lvl1pPr>
              <a:defRPr sz="4400">
                <a:solidFill>
                  <a:schemeClr val="bg1"/>
                </a:solidFill>
              </a:defRPr>
            </a:lvl1pPr>
          </a:lstStyle>
          <a:p>
            <a:r>
              <a:rPr lang="en-US" dirty="0"/>
              <a:t>SLIDE TITLE</a:t>
            </a:r>
          </a:p>
        </p:txBody>
      </p:sp>
      <p:sp>
        <p:nvSpPr>
          <p:cNvPr id="5" name="Slide Number Placeholder 4">
            <a:extLst>
              <a:ext uri="{FF2B5EF4-FFF2-40B4-BE49-F238E27FC236}">
                <a16:creationId xmlns:a16="http://schemas.microsoft.com/office/drawing/2014/main" id="{4A26026C-9839-43F9-A5E8-532C98562705}"/>
              </a:ext>
            </a:extLst>
          </p:cNvPr>
          <p:cNvSpPr>
            <a:spLocks noGrp="1"/>
          </p:cNvSpPr>
          <p:nvPr>
            <p:ph type="sldNum" sz="quarter" idx="13"/>
          </p:nvPr>
        </p:nvSpPr>
        <p:spPr/>
        <p:txBody>
          <a:bodyPr/>
          <a:lstStyle/>
          <a:p>
            <a:fld id="{F7B4771B-AE04-41F8-8441-EC7D184086A2}" type="slidenum">
              <a:rPr lang="en-US" smtClean="0"/>
              <a:t>‹#›</a:t>
            </a:fld>
            <a:endParaRPr lang="en-US"/>
          </a:p>
        </p:txBody>
      </p:sp>
      <p:sp>
        <p:nvSpPr>
          <p:cNvPr id="3" name="Footer Placeholder 2">
            <a:extLst>
              <a:ext uri="{FF2B5EF4-FFF2-40B4-BE49-F238E27FC236}">
                <a16:creationId xmlns:a16="http://schemas.microsoft.com/office/drawing/2014/main" id="{6016219D-7725-416F-9655-7F1D4639ACA6}"/>
              </a:ext>
            </a:extLst>
          </p:cNvPr>
          <p:cNvSpPr>
            <a:spLocks noGrp="1"/>
          </p:cNvSpPr>
          <p:nvPr>
            <p:ph type="ftr" sz="quarter" idx="14"/>
          </p:nvPr>
        </p:nvSpPr>
        <p:spPr>
          <a:xfrm>
            <a:off x="1933286" y="6292205"/>
            <a:ext cx="3359590" cy="365125"/>
          </a:xfrm>
        </p:spPr>
        <p:txBody>
          <a:bodyPr/>
          <a:lstStyle>
            <a:lvl1pPr>
              <a:defRPr>
                <a:solidFill>
                  <a:schemeClr val="bg1"/>
                </a:solidFill>
              </a:defRPr>
            </a:lvl1pPr>
          </a:lstStyle>
          <a:p>
            <a:r>
              <a:rPr lang="en-US"/>
              <a:t>Equitably Reducing Greenhouse Gas Emissions through Energy Strategies</a:t>
            </a:r>
            <a:endParaRPr lang="en-US" dirty="0"/>
          </a:p>
        </p:txBody>
      </p:sp>
      <p:pic>
        <p:nvPicPr>
          <p:cNvPr id="10" name="NCTCOG logo" descr="A close up of a logo&#10;&#10;Description automatically generated">
            <a:extLst>
              <a:ext uri="{FF2B5EF4-FFF2-40B4-BE49-F238E27FC236}">
                <a16:creationId xmlns:a16="http://schemas.microsoft.com/office/drawing/2014/main" id="{8B040951-E564-481C-8F8A-4144DA59D4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8874" y="6208574"/>
            <a:ext cx="795788" cy="515211"/>
          </a:xfrm>
          <a:prstGeom prst="rect">
            <a:avLst/>
          </a:prstGeom>
        </p:spPr>
      </p:pic>
    </p:spTree>
    <p:extLst>
      <p:ext uri="{BB962C8B-B14F-4D97-AF65-F5344CB8AC3E}">
        <p14:creationId xmlns:p14="http://schemas.microsoft.com/office/powerpoint/2010/main" val="10712484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AB548DB-9743-4029-B44A-45BE319E9DD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52" t="3354" r="52" b="16581"/>
          <a:stretch/>
        </p:blipFill>
        <p:spPr>
          <a:xfrm>
            <a:off x="0" y="-1"/>
            <a:ext cx="12192000" cy="6858000"/>
          </a:xfrm>
          <a:prstGeom prst="rect">
            <a:avLst/>
          </a:prstGeom>
        </p:spPr>
      </p:pic>
      <p:pic>
        <p:nvPicPr>
          <p:cNvPr id="9" name="Picture 8" descr="A picture containing outdoor, person, plane, boat&#10;&#10;Description automatically generated">
            <a:extLst>
              <a:ext uri="{FF2B5EF4-FFF2-40B4-BE49-F238E27FC236}">
                <a16:creationId xmlns:a16="http://schemas.microsoft.com/office/drawing/2014/main" id="{2ACE2B86-E523-40BC-8F55-8959DCC59F72}"/>
              </a:ext>
            </a:extLst>
          </p:cNvPr>
          <p:cNvPicPr>
            <a:picLocks noChangeAspect="1"/>
          </p:cNvPicPr>
          <p:nvPr userDrawn="1"/>
        </p:nvPicPr>
        <p:blipFill rotWithShape="1">
          <a:blip r:embed="rId4" cstate="screen">
            <a:alphaModFix amt="66000"/>
            <a:extLst>
              <a:ext uri="{28A0092B-C50C-407E-A947-70E740481C1C}">
                <a14:useLocalDpi xmlns:a14="http://schemas.microsoft.com/office/drawing/2010/main"/>
              </a:ext>
            </a:extLst>
          </a:blip>
          <a:srcRect/>
          <a:stretch/>
        </p:blipFill>
        <p:spPr>
          <a:xfrm flipH="1">
            <a:off x="-3" y="-33719"/>
            <a:ext cx="8795085" cy="4033609"/>
          </a:xfrm>
          <a:prstGeom prst="rect">
            <a:avLst/>
          </a:prstGeom>
        </p:spPr>
      </p:pic>
      <p:pic>
        <p:nvPicPr>
          <p:cNvPr id="12" name="Picture 11" descr="A train on the tracks in a city&#10;&#10;Description automatically generated">
            <a:extLst>
              <a:ext uri="{FF2B5EF4-FFF2-40B4-BE49-F238E27FC236}">
                <a16:creationId xmlns:a16="http://schemas.microsoft.com/office/drawing/2014/main" id="{BABF3EFD-B64E-4E6C-896D-82A2118DA096}"/>
              </a:ext>
            </a:extLst>
          </p:cNvPr>
          <p:cNvPicPr>
            <a:picLocks noChangeAspect="1"/>
          </p:cNvPicPr>
          <p:nvPr userDrawn="1"/>
        </p:nvPicPr>
        <p:blipFill rotWithShape="1">
          <a:blip r:embed="rId5" cstate="screen">
            <a:alphaModFix amt="70000"/>
            <a:extLst>
              <a:ext uri="{28A0092B-C50C-407E-A947-70E740481C1C}">
                <a14:useLocalDpi xmlns:a14="http://schemas.microsoft.com/office/drawing/2010/main"/>
              </a:ext>
            </a:extLst>
          </a:blip>
          <a:srcRect/>
          <a:stretch/>
        </p:blipFill>
        <p:spPr>
          <a:xfrm>
            <a:off x="-234475" y="2812159"/>
            <a:ext cx="6679534" cy="4461077"/>
          </a:xfrm>
          <a:prstGeom prst="rect">
            <a:avLst/>
          </a:prstGeom>
          <a:effectLst>
            <a:softEdge rad="317500"/>
          </a:effectLst>
        </p:spPr>
      </p:pic>
      <p:sp>
        <p:nvSpPr>
          <p:cNvPr id="15" name="Rectangle 14">
            <a:extLst>
              <a:ext uri="{FF2B5EF4-FFF2-40B4-BE49-F238E27FC236}">
                <a16:creationId xmlns:a16="http://schemas.microsoft.com/office/drawing/2014/main" id="{7B89906A-3CED-4262-9813-93DC30FEEDD6}"/>
              </a:ext>
            </a:extLst>
          </p:cNvPr>
          <p:cNvSpPr/>
          <p:nvPr userDrawn="1"/>
        </p:nvSpPr>
        <p:spPr>
          <a:xfrm>
            <a:off x="-2535464" y="-163360"/>
            <a:ext cx="14727464" cy="7021360"/>
          </a:xfrm>
          <a:prstGeom prst="rect">
            <a:avLst/>
          </a:prstGeom>
          <a:gradFill flip="none" rotWithShape="1">
            <a:gsLst>
              <a:gs pos="0">
                <a:srgbClr val="00446A">
                  <a:alpha val="0"/>
                </a:srgbClr>
              </a:gs>
              <a:gs pos="41000">
                <a:srgbClr val="00446A">
                  <a:alpha val="56000"/>
                </a:srgbClr>
              </a:gs>
              <a:gs pos="66000">
                <a:srgbClr val="00446A"/>
              </a:gs>
              <a:gs pos="100000">
                <a:srgbClr val="00446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568464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AB548DB-9743-4029-B44A-45BE319E9DD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52" t="3354" r="52" b="16581"/>
          <a:stretch/>
        </p:blipFill>
        <p:spPr>
          <a:xfrm>
            <a:off x="0" y="-1"/>
            <a:ext cx="12192000" cy="6858000"/>
          </a:xfrm>
          <a:prstGeom prst="rect">
            <a:avLst/>
          </a:prstGeom>
        </p:spPr>
      </p:pic>
      <p:pic>
        <p:nvPicPr>
          <p:cNvPr id="9" name="Picture 8" descr="A picture containing outdoor, person, plane, boat&#10;&#10;Description automatically generated">
            <a:extLst>
              <a:ext uri="{FF2B5EF4-FFF2-40B4-BE49-F238E27FC236}">
                <a16:creationId xmlns:a16="http://schemas.microsoft.com/office/drawing/2014/main" id="{2ACE2B86-E523-40BC-8F55-8959DCC59F72}"/>
              </a:ext>
            </a:extLst>
          </p:cNvPr>
          <p:cNvPicPr>
            <a:picLocks noChangeAspect="1"/>
          </p:cNvPicPr>
          <p:nvPr userDrawn="1"/>
        </p:nvPicPr>
        <p:blipFill rotWithShape="1">
          <a:blip r:embed="rId4" cstate="screen">
            <a:alphaModFix amt="66000"/>
            <a:extLst>
              <a:ext uri="{28A0092B-C50C-407E-A947-70E740481C1C}">
                <a14:useLocalDpi xmlns:a14="http://schemas.microsoft.com/office/drawing/2010/main"/>
              </a:ext>
            </a:extLst>
          </a:blip>
          <a:srcRect/>
          <a:stretch/>
        </p:blipFill>
        <p:spPr>
          <a:xfrm flipH="1">
            <a:off x="-3" y="-33719"/>
            <a:ext cx="8795085" cy="4033609"/>
          </a:xfrm>
          <a:prstGeom prst="rect">
            <a:avLst/>
          </a:prstGeom>
        </p:spPr>
      </p:pic>
      <p:pic>
        <p:nvPicPr>
          <p:cNvPr id="12" name="Picture 11" descr="A train on the tracks in a city&#10;&#10;Description automatically generated">
            <a:extLst>
              <a:ext uri="{FF2B5EF4-FFF2-40B4-BE49-F238E27FC236}">
                <a16:creationId xmlns:a16="http://schemas.microsoft.com/office/drawing/2014/main" id="{BABF3EFD-B64E-4E6C-896D-82A2118DA096}"/>
              </a:ext>
            </a:extLst>
          </p:cNvPr>
          <p:cNvPicPr>
            <a:picLocks noChangeAspect="1"/>
          </p:cNvPicPr>
          <p:nvPr userDrawn="1"/>
        </p:nvPicPr>
        <p:blipFill rotWithShape="1">
          <a:blip r:embed="rId5" cstate="screen">
            <a:alphaModFix amt="70000"/>
            <a:extLst>
              <a:ext uri="{28A0092B-C50C-407E-A947-70E740481C1C}">
                <a14:useLocalDpi xmlns:a14="http://schemas.microsoft.com/office/drawing/2010/main"/>
              </a:ext>
            </a:extLst>
          </a:blip>
          <a:srcRect/>
          <a:stretch/>
        </p:blipFill>
        <p:spPr>
          <a:xfrm>
            <a:off x="-234475" y="2812159"/>
            <a:ext cx="6679534" cy="4461077"/>
          </a:xfrm>
          <a:prstGeom prst="rect">
            <a:avLst/>
          </a:prstGeom>
          <a:effectLst>
            <a:softEdge rad="317500"/>
          </a:effectLst>
        </p:spPr>
      </p:pic>
      <p:sp>
        <p:nvSpPr>
          <p:cNvPr id="11" name="Rectangle 10">
            <a:extLst>
              <a:ext uri="{FF2B5EF4-FFF2-40B4-BE49-F238E27FC236}">
                <a16:creationId xmlns:a16="http://schemas.microsoft.com/office/drawing/2014/main" id="{D07D7D1D-D711-4654-AC2D-47931020E26F}"/>
              </a:ext>
            </a:extLst>
          </p:cNvPr>
          <p:cNvSpPr/>
          <p:nvPr userDrawn="1"/>
        </p:nvSpPr>
        <p:spPr>
          <a:xfrm>
            <a:off x="-2061045" y="-96254"/>
            <a:ext cx="14611351" cy="7050506"/>
          </a:xfrm>
          <a:prstGeom prst="rect">
            <a:avLst/>
          </a:prstGeom>
          <a:gradFill flip="none" rotWithShape="1">
            <a:gsLst>
              <a:gs pos="0">
                <a:schemeClr val="bg1">
                  <a:alpha val="0"/>
                </a:schemeClr>
              </a:gs>
              <a:gs pos="58000">
                <a:srgbClr val="FFFFFF">
                  <a:alpha val="91000"/>
                </a:srgbClr>
              </a:gs>
              <a:gs pos="76000">
                <a:srgbClr val="FFFFFF"/>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454391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_blue">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43E87C51-E359-4C3E-886C-AFA1C3782A30}"/>
              </a:ext>
            </a:extLst>
          </p:cNvPr>
          <p:cNvSpPr>
            <a:spLocks noGrp="1"/>
          </p:cNvSpPr>
          <p:nvPr>
            <p:ph type="pic" sz="quarter" idx="13"/>
          </p:nvPr>
        </p:nvSpPr>
        <p:spPr>
          <a:xfrm>
            <a:off x="0" y="0"/>
            <a:ext cx="12192000" cy="6858000"/>
          </a:xfrm>
        </p:spPr>
        <p:txBody>
          <a:bodyPr/>
          <a:lstStyle/>
          <a:p>
            <a:r>
              <a:rPr lang="en-US"/>
              <a:t>Click icon to add picture</a:t>
            </a:r>
          </a:p>
        </p:txBody>
      </p:sp>
      <p:sp>
        <p:nvSpPr>
          <p:cNvPr id="11" name="Title 10">
            <a:extLst>
              <a:ext uri="{FF2B5EF4-FFF2-40B4-BE49-F238E27FC236}">
                <a16:creationId xmlns:a16="http://schemas.microsoft.com/office/drawing/2014/main" id="{AB94A217-2649-4C24-B199-659F59D624EB}"/>
              </a:ext>
            </a:extLst>
          </p:cNvPr>
          <p:cNvSpPr>
            <a:spLocks noGrp="1"/>
          </p:cNvSpPr>
          <p:nvPr>
            <p:ph type="title" hasCustomPrompt="1"/>
          </p:nvPr>
        </p:nvSpPr>
        <p:spPr>
          <a:xfrm>
            <a:off x="5805713" y="2478403"/>
            <a:ext cx="6256054" cy="1325563"/>
          </a:xfrm>
        </p:spPr>
        <p:txBody>
          <a:bodyPr/>
          <a:lstStyle>
            <a:lvl1pPr>
              <a:defRPr lang="en-US" sz="4800" kern="1200" spc="300" smtClean="0">
                <a:solidFill>
                  <a:schemeClr val="accent1"/>
                </a:solidFill>
                <a:latin typeface="Raleway SemiBold" panose="020B0703030101060003" pitchFamily="34" charset="0"/>
                <a:ea typeface="Open Sans" panose="020B0606030504020204" pitchFamily="34" charset="0"/>
                <a:cs typeface="Open Sans" panose="020B0606030504020204" pitchFamily="34" charset="0"/>
              </a:defRPr>
            </a:lvl1pPr>
          </a:lstStyle>
          <a:p>
            <a:r>
              <a:rPr lang="en-US" dirty="0"/>
              <a:t>TRANSPORTATION</a:t>
            </a:r>
          </a:p>
        </p:txBody>
      </p:sp>
      <p:sp>
        <p:nvSpPr>
          <p:cNvPr id="21" name="Text Placeholder 20">
            <a:extLst>
              <a:ext uri="{FF2B5EF4-FFF2-40B4-BE49-F238E27FC236}">
                <a16:creationId xmlns:a16="http://schemas.microsoft.com/office/drawing/2014/main" id="{D63966D1-9984-42B4-B677-BDDD8CCEDBE9}"/>
              </a:ext>
            </a:extLst>
          </p:cNvPr>
          <p:cNvSpPr>
            <a:spLocks noGrp="1"/>
          </p:cNvSpPr>
          <p:nvPr>
            <p:ph type="body" sz="quarter" idx="11" hasCustomPrompt="1"/>
          </p:nvPr>
        </p:nvSpPr>
        <p:spPr>
          <a:xfrm>
            <a:off x="5888839" y="3816422"/>
            <a:ext cx="5990048" cy="663575"/>
          </a:xfrm>
        </p:spPr>
        <p:txBody>
          <a:bodyPr>
            <a:noAutofit/>
          </a:bodyPr>
          <a:lstStyle>
            <a:lvl1pPr marL="0" indent="0">
              <a:buNone/>
              <a:defRPr sz="1400">
                <a:solidFill>
                  <a:schemeClr val="bg2"/>
                </a:solidFill>
                <a:latin typeface="Raleway" panose="020B0503030101060003" pitchFamily="34" charset="0"/>
              </a:defRPr>
            </a:lvl1pPr>
            <a:lvl2pPr>
              <a:defRPr sz="2000">
                <a:solidFill>
                  <a:schemeClr val="bg2"/>
                </a:solidFill>
                <a:latin typeface="Raleway" panose="020B0503030101060003" pitchFamily="34" charset="0"/>
              </a:defRPr>
            </a:lvl2pPr>
            <a:lvl3pPr>
              <a:defRPr sz="2000">
                <a:solidFill>
                  <a:schemeClr val="bg2"/>
                </a:solidFill>
                <a:latin typeface="Raleway" panose="020B0503030101060003" pitchFamily="34" charset="0"/>
              </a:defRPr>
            </a:lvl3pPr>
            <a:lvl4pPr>
              <a:defRPr sz="2000">
                <a:solidFill>
                  <a:schemeClr val="bg2"/>
                </a:solidFill>
                <a:latin typeface="Raleway" panose="020B0503030101060003" pitchFamily="34" charset="0"/>
              </a:defRPr>
            </a:lvl4pPr>
            <a:lvl5pPr>
              <a:defRPr sz="2000">
                <a:solidFill>
                  <a:schemeClr val="bg2"/>
                </a:solidFill>
                <a:latin typeface="Raleway" panose="020B0503030101060003" pitchFamily="34" charset="0"/>
              </a:defRPr>
            </a:lvl5pPr>
          </a:lstStyle>
          <a:p>
            <a:pPr lvl="0"/>
            <a:r>
              <a:rPr lang="en-US" dirty="0"/>
              <a:t>NAME|COMMITTEE/COUNCIL FORPRESENTATION|5.7.2020</a:t>
            </a:r>
          </a:p>
        </p:txBody>
      </p:sp>
      <p:sp>
        <p:nvSpPr>
          <p:cNvPr id="22" name="Text Placeholder 20">
            <a:extLst>
              <a:ext uri="{FF2B5EF4-FFF2-40B4-BE49-F238E27FC236}">
                <a16:creationId xmlns:a16="http://schemas.microsoft.com/office/drawing/2014/main" id="{FA602470-42C8-4E31-A95B-10A0688D953A}"/>
              </a:ext>
            </a:extLst>
          </p:cNvPr>
          <p:cNvSpPr>
            <a:spLocks noGrp="1"/>
          </p:cNvSpPr>
          <p:nvPr>
            <p:ph type="body" sz="quarter" idx="12" hasCustomPrompt="1"/>
          </p:nvPr>
        </p:nvSpPr>
        <p:spPr>
          <a:xfrm>
            <a:off x="5805713" y="2327593"/>
            <a:ext cx="3716338" cy="663575"/>
          </a:xfrm>
        </p:spPr>
        <p:txBody>
          <a:bodyPr>
            <a:noAutofit/>
          </a:bodyPr>
          <a:lstStyle>
            <a:lvl1pPr marL="0" indent="0">
              <a:buNone/>
              <a:defRPr sz="2000">
                <a:solidFill>
                  <a:schemeClr val="bg2"/>
                </a:solidFill>
                <a:latin typeface="Raleway" panose="020B0503030101060003" pitchFamily="34" charset="0"/>
              </a:defRPr>
            </a:lvl1pPr>
            <a:lvl2pPr>
              <a:defRPr sz="2000">
                <a:solidFill>
                  <a:schemeClr val="bg2"/>
                </a:solidFill>
                <a:latin typeface="Raleway" panose="020B0503030101060003" pitchFamily="34" charset="0"/>
              </a:defRPr>
            </a:lvl2pPr>
            <a:lvl3pPr>
              <a:defRPr sz="2000">
                <a:solidFill>
                  <a:schemeClr val="bg2"/>
                </a:solidFill>
                <a:latin typeface="Raleway" panose="020B0503030101060003" pitchFamily="34" charset="0"/>
              </a:defRPr>
            </a:lvl3pPr>
            <a:lvl4pPr>
              <a:defRPr sz="2000">
                <a:solidFill>
                  <a:schemeClr val="bg2"/>
                </a:solidFill>
                <a:latin typeface="Raleway" panose="020B0503030101060003" pitchFamily="34" charset="0"/>
              </a:defRPr>
            </a:lvl4pPr>
            <a:lvl5pPr>
              <a:defRPr sz="2000">
                <a:solidFill>
                  <a:schemeClr val="bg2"/>
                </a:solidFill>
                <a:latin typeface="Raleway" panose="020B0503030101060003" pitchFamily="34" charset="0"/>
              </a:defRPr>
            </a:lvl5pPr>
          </a:lstStyle>
          <a:p>
            <a:pPr lvl="0"/>
            <a:r>
              <a:rPr lang="en-US" dirty="0"/>
              <a:t>NCTCOG PRESENTATION</a:t>
            </a:r>
          </a:p>
        </p:txBody>
      </p:sp>
    </p:spTree>
    <p:extLst>
      <p:ext uri="{BB962C8B-B14F-4D97-AF65-F5344CB8AC3E}">
        <p14:creationId xmlns:p14="http://schemas.microsoft.com/office/powerpoint/2010/main" val="814024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D87C0-272E-4E50-A316-78079B2B923E}"/>
              </a:ext>
            </a:extLst>
          </p:cNvPr>
          <p:cNvSpPr>
            <a:spLocks noGrp="1"/>
          </p:cNvSpPr>
          <p:nvPr>
            <p:ph type="title"/>
          </p:nvPr>
        </p:nvSpPr>
        <p:spPr>
          <a:xfrm>
            <a:off x="777240" y="365125"/>
            <a:ext cx="10659110"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906C1C9-1F69-432A-858C-D828B56E1659}"/>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BD6D9A1B-D149-4B97-B161-3D7C9ADBCF78}"/>
              </a:ext>
            </a:extLst>
          </p:cNvPr>
          <p:cNvSpPr>
            <a:spLocks noGrp="1"/>
          </p:cNvSpPr>
          <p:nvPr>
            <p:ph type="ftr" sz="quarter" idx="11"/>
          </p:nvPr>
        </p:nvSpPr>
        <p:spPr/>
        <p:txBody>
          <a:bodyPr/>
          <a:lstStyle/>
          <a:p>
            <a:r>
              <a:rPr lang="en-US"/>
              <a:t>Equitably Reducing Greenhouse Gas Emissions through Energy Strategies</a:t>
            </a:r>
          </a:p>
        </p:txBody>
      </p:sp>
      <p:sp>
        <p:nvSpPr>
          <p:cNvPr id="5" name="Slide Number Placeholder 4">
            <a:extLst>
              <a:ext uri="{FF2B5EF4-FFF2-40B4-BE49-F238E27FC236}">
                <a16:creationId xmlns:a16="http://schemas.microsoft.com/office/drawing/2014/main" id="{7AB3722F-8C88-4E54-8CD6-12D31A05F813}"/>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2503980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le Slide_white">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43E87C51-E359-4C3E-886C-AFA1C3782A30}"/>
              </a:ext>
            </a:extLst>
          </p:cNvPr>
          <p:cNvSpPr>
            <a:spLocks noGrp="1"/>
          </p:cNvSpPr>
          <p:nvPr>
            <p:ph type="pic" sz="quarter" idx="13"/>
          </p:nvPr>
        </p:nvSpPr>
        <p:spPr>
          <a:xfrm>
            <a:off x="0" y="0"/>
            <a:ext cx="12192000" cy="6858000"/>
          </a:xfrm>
        </p:spPr>
        <p:txBody>
          <a:bodyPr/>
          <a:lstStyle>
            <a:lvl1pPr>
              <a:defRPr>
                <a:solidFill>
                  <a:schemeClr val="bg2">
                    <a:lumMod val="25000"/>
                  </a:schemeClr>
                </a:solidFill>
              </a:defRPr>
            </a:lvl1pPr>
          </a:lstStyle>
          <a:p>
            <a:r>
              <a:rPr lang="en-US"/>
              <a:t>Click icon to add picture</a:t>
            </a:r>
            <a:endParaRPr lang="en-US" dirty="0"/>
          </a:p>
        </p:txBody>
      </p:sp>
      <p:sp>
        <p:nvSpPr>
          <p:cNvPr id="11" name="Title 10">
            <a:extLst>
              <a:ext uri="{FF2B5EF4-FFF2-40B4-BE49-F238E27FC236}">
                <a16:creationId xmlns:a16="http://schemas.microsoft.com/office/drawing/2014/main" id="{AB94A217-2649-4C24-B199-659F59D624EB}"/>
              </a:ext>
            </a:extLst>
          </p:cNvPr>
          <p:cNvSpPr>
            <a:spLocks noGrp="1"/>
          </p:cNvSpPr>
          <p:nvPr>
            <p:ph type="title" hasCustomPrompt="1"/>
          </p:nvPr>
        </p:nvSpPr>
        <p:spPr>
          <a:xfrm>
            <a:off x="5805713" y="2668949"/>
            <a:ext cx="6386287" cy="663575"/>
          </a:xfrm>
        </p:spPr>
        <p:txBody>
          <a:bodyPr/>
          <a:lstStyle>
            <a:lvl1pPr>
              <a:defRPr lang="en-US" sz="4800" kern="1200" spc="300" smtClean="0">
                <a:solidFill>
                  <a:schemeClr val="tx2"/>
                </a:solidFill>
                <a:latin typeface="Raleway SemiBold" panose="020B0703030101060003" pitchFamily="34" charset="0"/>
                <a:ea typeface="Open Sans" panose="020B0606030504020204" pitchFamily="34" charset="0"/>
                <a:cs typeface="Open Sans" panose="020B0606030504020204" pitchFamily="34" charset="0"/>
              </a:defRPr>
            </a:lvl1pPr>
          </a:lstStyle>
          <a:p>
            <a:r>
              <a:rPr lang="en-US" dirty="0"/>
              <a:t>TRANSPORTATION</a:t>
            </a:r>
          </a:p>
        </p:txBody>
      </p:sp>
      <p:sp>
        <p:nvSpPr>
          <p:cNvPr id="21" name="Text Placeholder 20">
            <a:extLst>
              <a:ext uri="{FF2B5EF4-FFF2-40B4-BE49-F238E27FC236}">
                <a16:creationId xmlns:a16="http://schemas.microsoft.com/office/drawing/2014/main" id="{D63966D1-9984-42B4-B677-BDDD8CCEDBE9}"/>
              </a:ext>
            </a:extLst>
          </p:cNvPr>
          <p:cNvSpPr>
            <a:spLocks noGrp="1"/>
          </p:cNvSpPr>
          <p:nvPr>
            <p:ph type="body" sz="quarter" idx="11" hasCustomPrompt="1"/>
          </p:nvPr>
        </p:nvSpPr>
        <p:spPr>
          <a:xfrm>
            <a:off x="5805713" y="3525476"/>
            <a:ext cx="6089800" cy="663575"/>
          </a:xfrm>
        </p:spPr>
        <p:txBody>
          <a:bodyPr>
            <a:noAutofit/>
          </a:bodyPr>
          <a:lstStyle>
            <a:lvl1pPr marL="0" indent="0">
              <a:buNone/>
              <a:defRPr sz="1600">
                <a:solidFill>
                  <a:schemeClr val="tx2"/>
                </a:solidFill>
                <a:latin typeface="Raleway" panose="020B0503030101060003" pitchFamily="34" charset="0"/>
              </a:defRPr>
            </a:lvl1pPr>
            <a:lvl2pPr>
              <a:defRPr sz="2000">
                <a:solidFill>
                  <a:schemeClr val="bg2"/>
                </a:solidFill>
                <a:latin typeface="Raleway" panose="020B0503030101060003" pitchFamily="34" charset="0"/>
              </a:defRPr>
            </a:lvl2pPr>
            <a:lvl3pPr>
              <a:defRPr sz="2000">
                <a:solidFill>
                  <a:schemeClr val="bg2"/>
                </a:solidFill>
                <a:latin typeface="Raleway" panose="020B0503030101060003" pitchFamily="34" charset="0"/>
              </a:defRPr>
            </a:lvl3pPr>
            <a:lvl4pPr>
              <a:defRPr sz="2000">
                <a:solidFill>
                  <a:schemeClr val="bg2"/>
                </a:solidFill>
                <a:latin typeface="Raleway" panose="020B0503030101060003" pitchFamily="34" charset="0"/>
              </a:defRPr>
            </a:lvl4pPr>
            <a:lvl5pPr>
              <a:defRPr sz="2000">
                <a:solidFill>
                  <a:schemeClr val="bg2"/>
                </a:solidFill>
                <a:latin typeface="Raleway" panose="020B0503030101060003" pitchFamily="34" charset="0"/>
              </a:defRPr>
            </a:lvl5pPr>
          </a:lstStyle>
          <a:p>
            <a:pPr lvl="0"/>
            <a:r>
              <a:rPr lang="en-US" dirty="0"/>
              <a:t>NAME|COMMITTEE/COUNCIL FORPRESENTATION|5.7.2020</a:t>
            </a:r>
          </a:p>
        </p:txBody>
      </p:sp>
      <p:sp>
        <p:nvSpPr>
          <p:cNvPr id="22" name="Text Placeholder 20">
            <a:extLst>
              <a:ext uri="{FF2B5EF4-FFF2-40B4-BE49-F238E27FC236}">
                <a16:creationId xmlns:a16="http://schemas.microsoft.com/office/drawing/2014/main" id="{FA602470-42C8-4E31-A95B-10A0688D953A}"/>
              </a:ext>
            </a:extLst>
          </p:cNvPr>
          <p:cNvSpPr>
            <a:spLocks noGrp="1"/>
          </p:cNvSpPr>
          <p:nvPr>
            <p:ph type="body" sz="quarter" idx="12" hasCustomPrompt="1"/>
          </p:nvPr>
        </p:nvSpPr>
        <p:spPr>
          <a:xfrm>
            <a:off x="5805713" y="2134159"/>
            <a:ext cx="3716338" cy="284845"/>
          </a:xfrm>
        </p:spPr>
        <p:txBody>
          <a:bodyPr>
            <a:noAutofit/>
          </a:bodyPr>
          <a:lstStyle>
            <a:lvl1pPr marL="0" indent="0">
              <a:buNone/>
              <a:defRPr sz="2000">
                <a:solidFill>
                  <a:schemeClr val="tx2"/>
                </a:solidFill>
                <a:latin typeface="Raleway" panose="020B0503030101060003" pitchFamily="34" charset="0"/>
              </a:defRPr>
            </a:lvl1pPr>
            <a:lvl2pPr>
              <a:defRPr sz="2000">
                <a:solidFill>
                  <a:schemeClr val="bg2"/>
                </a:solidFill>
                <a:latin typeface="Raleway" panose="020B0503030101060003" pitchFamily="34" charset="0"/>
              </a:defRPr>
            </a:lvl2pPr>
            <a:lvl3pPr>
              <a:defRPr sz="2000">
                <a:solidFill>
                  <a:schemeClr val="bg2"/>
                </a:solidFill>
                <a:latin typeface="Raleway" panose="020B0503030101060003" pitchFamily="34" charset="0"/>
              </a:defRPr>
            </a:lvl3pPr>
            <a:lvl4pPr>
              <a:defRPr sz="2000">
                <a:solidFill>
                  <a:schemeClr val="bg2"/>
                </a:solidFill>
                <a:latin typeface="Raleway" panose="020B0503030101060003" pitchFamily="34" charset="0"/>
              </a:defRPr>
            </a:lvl4pPr>
            <a:lvl5pPr>
              <a:defRPr sz="2000">
                <a:solidFill>
                  <a:schemeClr val="bg2"/>
                </a:solidFill>
                <a:latin typeface="Raleway" panose="020B0503030101060003" pitchFamily="34" charset="0"/>
              </a:defRPr>
            </a:lvl5pPr>
          </a:lstStyle>
          <a:p>
            <a:pPr lvl="0"/>
            <a:r>
              <a:rPr lang="en-US" dirty="0"/>
              <a:t>NCTCOG PRESENTATION</a:t>
            </a:r>
          </a:p>
        </p:txBody>
      </p:sp>
    </p:spTree>
    <p:extLst>
      <p:ext uri="{BB962C8B-B14F-4D97-AF65-F5344CB8AC3E}">
        <p14:creationId xmlns:p14="http://schemas.microsoft.com/office/powerpoint/2010/main" val="2360467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White Section Divider">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1D520AB-ACA4-4AEF-8866-0995A3FCA519}"/>
              </a:ext>
            </a:extLst>
          </p:cNvPr>
          <p:cNvSpPr>
            <a:spLocks noGrp="1"/>
          </p:cNvSpPr>
          <p:nvPr>
            <p:ph type="pic" sz="quarter" idx="10"/>
          </p:nvPr>
        </p:nvSpPr>
        <p:spPr>
          <a:xfrm>
            <a:off x="0" y="0"/>
            <a:ext cx="12192000" cy="6858000"/>
          </a:xfrm>
        </p:spPr>
        <p:txBody>
          <a:bodyPr/>
          <a:lstStyle/>
          <a:p>
            <a:r>
              <a:rPr lang="en-US"/>
              <a:t>Click icon to add picture</a:t>
            </a:r>
          </a:p>
        </p:txBody>
      </p:sp>
      <p:sp>
        <p:nvSpPr>
          <p:cNvPr id="2" name="Title 1">
            <a:extLst>
              <a:ext uri="{FF2B5EF4-FFF2-40B4-BE49-F238E27FC236}">
                <a16:creationId xmlns:a16="http://schemas.microsoft.com/office/drawing/2014/main" id="{84A6072F-74CE-41B7-B6F0-17C3A851785D}"/>
              </a:ext>
            </a:extLst>
          </p:cNvPr>
          <p:cNvSpPr>
            <a:spLocks noGrp="1"/>
          </p:cNvSpPr>
          <p:nvPr>
            <p:ph type="title" hasCustomPrompt="1"/>
          </p:nvPr>
        </p:nvSpPr>
        <p:spPr>
          <a:xfrm>
            <a:off x="838200" y="2766218"/>
            <a:ext cx="10515600" cy="1325563"/>
          </a:xfrm>
        </p:spPr>
        <p:txBody>
          <a:bodyPr/>
          <a:lstStyle>
            <a:lvl1pPr algn="ctr">
              <a:defRPr>
                <a:solidFill>
                  <a:schemeClr val="tx2"/>
                </a:solidFill>
                <a:latin typeface="Raleway SemiBold" panose="020B0703030101060003" pitchFamily="34" charset="0"/>
              </a:defRPr>
            </a:lvl1pPr>
          </a:lstStyle>
          <a:p>
            <a:r>
              <a:rPr lang="en-US" dirty="0"/>
              <a:t>SECTION DIVIDER</a:t>
            </a:r>
          </a:p>
        </p:txBody>
      </p:sp>
    </p:spTree>
    <p:extLst>
      <p:ext uri="{BB962C8B-B14F-4D97-AF65-F5344CB8AC3E}">
        <p14:creationId xmlns:p14="http://schemas.microsoft.com/office/powerpoint/2010/main" val="35891917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ue Section Divider">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E7DE2AFA-4C5F-4DCB-AD02-5BC447042D8E}"/>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EF1DBCB6-8C90-47FB-91B1-3A97383BF085}"/>
              </a:ext>
            </a:extLst>
          </p:cNvPr>
          <p:cNvSpPr>
            <a:spLocks noGrp="1"/>
          </p:cNvSpPr>
          <p:nvPr>
            <p:ph type="title" hasCustomPrompt="1"/>
          </p:nvPr>
        </p:nvSpPr>
        <p:spPr>
          <a:xfrm>
            <a:off x="838200" y="2766218"/>
            <a:ext cx="10515600" cy="1325563"/>
          </a:xfrm>
        </p:spPr>
        <p:txBody>
          <a:bodyPr/>
          <a:lstStyle>
            <a:lvl1pPr algn="ctr">
              <a:defRPr>
                <a:solidFill>
                  <a:schemeClr val="bg1"/>
                </a:solidFill>
                <a:latin typeface="Raleway SemiBold" panose="020B0703030101060003" pitchFamily="34" charset="0"/>
              </a:defRPr>
            </a:lvl1pPr>
          </a:lstStyle>
          <a:p>
            <a:r>
              <a:rPr lang="en-US" dirty="0"/>
              <a:t>SECTION DIVIDER</a:t>
            </a:r>
          </a:p>
        </p:txBody>
      </p:sp>
    </p:spTree>
    <p:extLst>
      <p:ext uri="{BB962C8B-B14F-4D97-AF65-F5344CB8AC3E}">
        <p14:creationId xmlns:p14="http://schemas.microsoft.com/office/powerpoint/2010/main" val="40358425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162B6EE7-E4BC-44C6-AF3E-723DC06DF2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8228612" y="-2"/>
            <a:ext cx="3963385" cy="6858002"/>
          </a:xfrm>
          <a:prstGeom prst="rect">
            <a:avLst/>
          </a:prstGeom>
        </p:spPr>
      </p:pic>
      <p:sp>
        <p:nvSpPr>
          <p:cNvPr id="10" name="Title 1">
            <a:extLst>
              <a:ext uri="{FF2B5EF4-FFF2-40B4-BE49-F238E27FC236}">
                <a16:creationId xmlns:a16="http://schemas.microsoft.com/office/drawing/2014/main" id="{687EC63E-7143-46C4-878D-2C06BBE860BE}"/>
              </a:ext>
            </a:extLst>
          </p:cNvPr>
          <p:cNvSpPr>
            <a:spLocks noGrp="1"/>
          </p:cNvSpPr>
          <p:nvPr>
            <p:ph type="title" hasCustomPrompt="1"/>
          </p:nvPr>
        </p:nvSpPr>
        <p:spPr>
          <a:xfrm>
            <a:off x="838200" y="536575"/>
            <a:ext cx="10515600" cy="682625"/>
          </a:xfrm>
        </p:spPr>
        <p:txBody>
          <a:bodyPr/>
          <a:lstStyle>
            <a:lvl1pPr>
              <a:defRPr>
                <a:solidFill>
                  <a:srgbClr val="00446A"/>
                </a:solidFill>
                <a:latin typeface="Raleway" panose="020B0503030101060003" pitchFamily="34" charset="0"/>
              </a:defRPr>
            </a:lvl1pPr>
          </a:lstStyle>
          <a:p>
            <a:r>
              <a:rPr lang="en-US" dirty="0"/>
              <a:t>SLIDE TITLE</a:t>
            </a:r>
          </a:p>
        </p:txBody>
      </p:sp>
      <p:sp>
        <p:nvSpPr>
          <p:cNvPr id="13" name="Picture Placeholder 12">
            <a:extLst>
              <a:ext uri="{FF2B5EF4-FFF2-40B4-BE49-F238E27FC236}">
                <a16:creationId xmlns:a16="http://schemas.microsoft.com/office/drawing/2014/main" id="{3162935B-11F2-41A8-A62F-A94B7B1B65B9}"/>
              </a:ext>
            </a:extLst>
          </p:cNvPr>
          <p:cNvSpPr>
            <a:spLocks noGrp="1"/>
          </p:cNvSpPr>
          <p:nvPr>
            <p:ph type="pic" sz="quarter" idx="13"/>
          </p:nvPr>
        </p:nvSpPr>
        <p:spPr>
          <a:xfrm>
            <a:off x="6367463" y="1825625"/>
            <a:ext cx="4986337" cy="4351338"/>
          </a:xfrm>
        </p:spPr>
        <p:txBody>
          <a:bodyPr/>
          <a:lstStyle/>
          <a:p>
            <a:endParaRPr lang="en-US" dirty="0"/>
          </a:p>
        </p:txBody>
      </p:sp>
      <p:sp>
        <p:nvSpPr>
          <p:cNvPr id="12" name="Content Placeholder 2">
            <a:extLst>
              <a:ext uri="{FF2B5EF4-FFF2-40B4-BE49-F238E27FC236}">
                <a16:creationId xmlns:a16="http://schemas.microsoft.com/office/drawing/2014/main" id="{515012D3-C990-489F-8F93-AA4D8BF5D4BC}"/>
              </a:ext>
            </a:extLst>
          </p:cNvPr>
          <p:cNvSpPr>
            <a:spLocks noGrp="1"/>
          </p:cNvSpPr>
          <p:nvPr>
            <p:ph idx="1"/>
          </p:nvPr>
        </p:nvSpPr>
        <p:spPr>
          <a:xfrm>
            <a:off x="838200" y="1824142"/>
            <a:ext cx="4986337" cy="4351338"/>
          </a:xfrm>
        </p:spPr>
        <p:txBody>
          <a:bodyPr/>
          <a:lstStyle>
            <a:lvl1pPr marL="0" indent="0">
              <a:buNone/>
              <a:defRPr>
                <a:solidFill>
                  <a:schemeClr val="accent6">
                    <a:lumMod val="50000"/>
                  </a:schemeClr>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bg2">
                    <a:lumMod val="50000"/>
                  </a:schemeClr>
                </a:solidFill>
              </a:defRPr>
            </a:lvl4pPr>
            <a:lvl5pPr marL="1828800" indent="0">
              <a:buNone/>
              <a:defRPr>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3549AD43-7D51-4AD9-8E85-F1A3EBA0952D}"/>
              </a:ext>
            </a:extLst>
          </p:cNvPr>
          <p:cNvSpPr>
            <a:spLocks noGrp="1"/>
          </p:cNvSpPr>
          <p:nvPr>
            <p:ph type="ftr" sz="quarter" idx="14"/>
          </p:nvPr>
        </p:nvSpPr>
        <p:spPr/>
        <p:txBody>
          <a:bodyPr/>
          <a:lstStyle/>
          <a:p>
            <a:r>
              <a:rPr lang="en-US"/>
              <a:t>Equitably Reducing Greenhouse Gas Emissions through Energy Strategies</a:t>
            </a:r>
            <a:endParaRPr lang="en-US" dirty="0"/>
          </a:p>
        </p:txBody>
      </p:sp>
      <p:sp>
        <p:nvSpPr>
          <p:cNvPr id="3" name="Slide Number Placeholder 2">
            <a:extLst>
              <a:ext uri="{FF2B5EF4-FFF2-40B4-BE49-F238E27FC236}">
                <a16:creationId xmlns:a16="http://schemas.microsoft.com/office/drawing/2014/main" id="{FF228C43-D8FB-4E0D-B9B1-4A30223B2CB0}"/>
              </a:ext>
            </a:extLst>
          </p:cNvPr>
          <p:cNvSpPr>
            <a:spLocks noGrp="1"/>
          </p:cNvSpPr>
          <p:nvPr>
            <p:ph type="sldNum" sz="quarter" idx="15"/>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10460694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87EC63E-7143-46C4-878D-2C06BBE860BE}"/>
              </a:ext>
            </a:extLst>
          </p:cNvPr>
          <p:cNvSpPr>
            <a:spLocks noGrp="1"/>
          </p:cNvSpPr>
          <p:nvPr>
            <p:ph type="title" hasCustomPrompt="1"/>
          </p:nvPr>
        </p:nvSpPr>
        <p:spPr>
          <a:xfrm>
            <a:off x="838200" y="536575"/>
            <a:ext cx="10515600" cy="682625"/>
          </a:xfrm>
        </p:spPr>
        <p:txBody>
          <a:bodyPr/>
          <a:lstStyle>
            <a:lvl1pPr>
              <a:defRPr>
                <a:solidFill>
                  <a:srgbClr val="00446A"/>
                </a:solidFill>
                <a:latin typeface="Raleway" panose="020B0503030101060003" pitchFamily="34" charset="0"/>
              </a:defRPr>
            </a:lvl1pPr>
          </a:lstStyle>
          <a:p>
            <a:r>
              <a:rPr lang="en-US" dirty="0"/>
              <a:t>SLIDE TITLE</a:t>
            </a:r>
          </a:p>
        </p:txBody>
      </p:sp>
      <p:sp>
        <p:nvSpPr>
          <p:cNvPr id="13" name="Picture Placeholder 12">
            <a:extLst>
              <a:ext uri="{FF2B5EF4-FFF2-40B4-BE49-F238E27FC236}">
                <a16:creationId xmlns:a16="http://schemas.microsoft.com/office/drawing/2014/main" id="{3162935B-11F2-41A8-A62F-A94B7B1B65B9}"/>
              </a:ext>
            </a:extLst>
          </p:cNvPr>
          <p:cNvSpPr>
            <a:spLocks noGrp="1"/>
          </p:cNvSpPr>
          <p:nvPr>
            <p:ph type="pic" sz="quarter" idx="13"/>
          </p:nvPr>
        </p:nvSpPr>
        <p:spPr>
          <a:xfrm>
            <a:off x="6367463" y="1825625"/>
            <a:ext cx="4986337" cy="4351338"/>
          </a:xfrm>
        </p:spPr>
        <p:txBody>
          <a:bodyPr/>
          <a:lstStyle/>
          <a:p>
            <a:endParaRPr lang="en-US" dirty="0"/>
          </a:p>
        </p:txBody>
      </p:sp>
      <p:sp>
        <p:nvSpPr>
          <p:cNvPr id="12" name="Content Placeholder 2">
            <a:extLst>
              <a:ext uri="{FF2B5EF4-FFF2-40B4-BE49-F238E27FC236}">
                <a16:creationId xmlns:a16="http://schemas.microsoft.com/office/drawing/2014/main" id="{515012D3-C990-489F-8F93-AA4D8BF5D4BC}"/>
              </a:ext>
            </a:extLst>
          </p:cNvPr>
          <p:cNvSpPr>
            <a:spLocks noGrp="1"/>
          </p:cNvSpPr>
          <p:nvPr>
            <p:ph idx="1"/>
          </p:nvPr>
        </p:nvSpPr>
        <p:spPr>
          <a:xfrm>
            <a:off x="838200" y="1824142"/>
            <a:ext cx="4986337" cy="4351338"/>
          </a:xfrm>
        </p:spPr>
        <p:txBody>
          <a:bodyPr/>
          <a:lstStyle>
            <a:lvl1pPr marL="0" indent="0">
              <a:buNone/>
              <a:defRPr>
                <a:solidFill>
                  <a:schemeClr val="accent6">
                    <a:lumMod val="50000"/>
                  </a:schemeClr>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bg2">
                    <a:lumMod val="50000"/>
                  </a:schemeClr>
                </a:solidFill>
              </a:defRPr>
            </a:lvl4pPr>
            <a:lvl5pPr marL="1828800" indent="0">
              <a:buNone/>
              <a:defRPr>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3549AD43-7D51-4AD9-8E85-F1A3EBA0952D}"/>
              </a:ext>
            </a:extLst>
          </p:cNvPr>
          <p:cNvSpPr>
            <a:spLocks noGrp="1"/>
          </p:cNvSpPr>
          <p:nvPr>
            <p:ph type="ftr" sz="quarter" idx="14"/>
          </p:nvPr>
        </p:nvSpPr>
        <p:spPr/>
        <p:txBody>
          <a:bodyPr/>
          <a:lstStyle/>
          <a:p>
            <a:r>
              <a:rPr lang="en-US"/>
              <a:t>Equitably Reducing Greenhouse Gas Emissions through Energy Strategies</a:t>
            </a:r>
            <a:endParaRPr lang="en-US" dirty="0"/>
          </a:p>
        </p:txBody>
      </p:sp>
      <p:sp>
        <p:nvSpPr>
          <p:cNvPr id="3" name="Slide Number Placeholder 2">
            <a:extLst>
              <a:ext uri="{FF2B5EF4-FFF2-40B4-BE49-F238E27FC236}">
                <a16:creationId xmlns:a16="http://schemas.microsoft.com/office/drawing/2014/main" id="{FF228C43-D8FB-4E0D-B9B1-4A30223B2CB0}"/>
              </a:ext>
            </a:extLst>
          </p:cNvPr>
          <p:cNvSpPr>
            <a:spLocks noGrp="1"/>
          </p:cNvSpPr>
          <p:nvPr>
            <p:ph type="sldNum" sz="quarter" idx="15"/>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32412936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162B6EE7-E4BC-44C6-AF3E-723DC06DF2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8228612" y="-2"/>
            <a:ext cx="3963385" cy="6858002"/>
          </a:xfrm>
          <a:prstGeom prst="rect">
            <a:avLst/>
          </a:prstGeom>
        </p:spPr>
      </p:pic>
      <p:sp>
        <p:nvSpPr>
          <p:cNvPr id="10" name="Title 1">
            <a:extLst>
              <a:ext uri="{FF2B5EF4-FFF2-40B4-BE49-F238E27FC236}">
                <a16:creationId xmlns:a16="http://schemas.microsoft.com/office/drawing/2014/main" id="{687EC63E-7143-46C4-878D-2C06BBE860BE}"/>
              </a:ext>
            </a:extLst>
          </p:cNvPr>
          <p:cNvSpPr>
            <a:spLocks noGrp="1"/>
          </p:cNvSpPr>
          <p:nvPr>
            <p:ph type="title" hasCustomPrompt="1"/>
          </p:nvPr>
        </p:nvSpPr>
        <p:spPr>
          <a:xfrm>
            <a:off x="838200" y="536575"/>
            <a:ext cx="10515600" cy="682625"/>
          </a:xfrm>
        </p:spPr>
        <p:txBody>
          <a:bodyPr/>
          <a:lstStyle>
            <a:lvl1pPr>
              <a:defRPr>
                <a:solidFill>
                  <a:srgbClr val="00446A"/>
                </a:solidFill>
                <a:latin typeface="Raleway" panose="020B0503030101060003" pitchFamily="34" charset="0"/>
              </a:defRPr>
            </a:lvl1pPr>
          </a:lstStyle>
          <a:p>
            <a:r>
              <a:rPr lang="en-US" dirty="0"/>
              <a:t>SLIDE TITLE</a:t>
            </a:r>
          </a:p>
        </p:txBody>
      </p:sp>
      <p:sp>
        <p:nvSpPr>
          <p:cNvPr id="13" name="Picture Placeholder 12">
            <a:extLst>
              <a:ext uri="{FF2B5EF4-FFF2-40B4-BE49-F238E27FC236}">
                <a16:creationId xmlns:a16="http://schemas.microsoft.com/office/drawing/2014/main" id="{3162935B-11F2-41A8-A62F-A94B7B1B65B9}"/>
              </a:ext>
            </a:extLst>
          </p:cNvPr>
          <p:cNvSpPr>
            <a:spLocks noGrp="1"/>
          </p:cNvSpPr>
          <p:nvPr>
            <p:ph type="pic" sz="quarter" idx="13"/>
          </p:nvPr>
        </p:nvSpPr>
        <p:spPr>
          <a:xfrm>
            <a:off x="6367463" y="1825625"/>
            <a:ext cx="4986337" cy="4351338"/>
          </a:xfrm>
        </p:spPr>
        <p:txBody>
          <a:bodyPr/>
          <a:lstStyle/>
          <a:p>
            <a:endParaRPr lang="en-US" dirty="0"/>
          </a:p>
        </p:txBody>
      </p:sp>
      <p:sp>
        <p:nvSpPr>
          <p:cNvPr id="12" name="Content Placeholder 2">
            <a:extLst>
              <a:ext uri="{FF2B5EF4-FFF2-40B4-BE49-F238E27FC236}">
                <a16:creationId xmlns:a16="http://schemas.microsoft.com/office/drawing/2014/main" id="{515012D3-C990-489F-8F93-AA4D8BF5D4BC}"/>
              </a:ext>
            </a:extLst>
          </p:cNvPr>
          <p:cNvSpPr>
            <a:spLocks noGrp="1"/>
          </p:cNvSpPr>
          <p:nvPr>
            <p:ph idx="1"/>
          </p:nvPr>
        </p:nvSpPr>
        <p:spPr>
          <a:xfrm>
            <a:off x="838200" y="1824142"/>
            <a:ext cx="4986337" cy="4351338"/>
          </a:xfrm>
        </p:spPr>
        <p:txBody>
          <a:bodyPr/>
          <a:lstStyle>
            <a:lvl1pPr marL="0" indent="0">
              <a:buNone/>
              <a:defRPr>
                <a:solidFill>
                  <a:schemeClr val="accent6">
                    <a:lumMod val="50000"/>
                  </a:schemeClr>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bg2">
                    <a:lumMod val="50000"/>
                  </a:schemeClr>
                </a:solidFill>
              </a:defRPr>
            </a:lvl4pPr>
            <a:lvl5pPr marL="1828800" indent="0">
              <a:buNone/>
              <a:defRPr>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97A09955-3620-40DB-AB75-EAA686EC3DEF}"/>
              </a:ext>
            </a:extLst>
          </p:cNvPr>
          <p:cNvSpPr>
            <a:spLocks noGrp="1"/>
          </p:cNvSpPr>
          <p:nvPr>
            <p:ph type="ftr" sz="quarter" idx="14"/>
          </p:nvPr>
        </p:nvSpPr>
        <p:spPr/>
        <p:txBody>
          <a:bodyPr/>
          <a:lstStyle/>
          <a:p>
            <a:r>
              <a:rPr lang="en-US"/>
              <a:t>Equitably Reducing Greenhouse Gas Emissions through Energy Strategies</a:t>
            </a:r>
            <a:endParaRPr lang="en-US" dirty="0"/>
          </a:p>
        </p:txBody>
      </p:sp>
      <p:sp>
        <p:nvSpPr>
          <p:cNvPr id="3" name="Slide Number Placeholder 2">
            <a:extLst>
              <a:ext uri="{FF2B5EF4-FFF2-40B4-BE49-F238E27FC236}">
                <a16:creationId xmlns:a16="http://schemas.microsoft.com/office/drawing/2014/main" id="{29DFA5AC-8E63-4BBF-BEE5-FF465C45079F}"/>
              </a:ext>
            </a:extLst>
          </p:cNvPr>
          <p:cNvSpPr>
            <a:spLocks noGrp="1"/>
          </p:cNvSpPr>
          <p:nvPr>
            <p:ph type="sldNum" sz="quarter" idx="15"/>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25366482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162B6EE7-E4BC-44C6-AF3E-723DC06DF2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8286133" y="-1"/>
            <a:ext cx="3905865" cy="3964615"/>
          </a:xfrm>
          <a:prstGeom prst="rect">
            <a:avLst/>
          </a:prstGeom>
        </p:spPr>
      </p:pic>
      <p:sp>
        <p:nvSpPr>
          <p:cNvPr id="10" name="Title 1">
            <a:extLst>
              <a:ext uri="{FF2B5EF4-FFF2-40B4-BE49-F238E27FC236}">
                <a16:creationId xmlns:a16="http://schemas.microsoft.com/office/drawing/2014/main" id="{687EC63E-7143-46C4-878D-2C06BBE860BE}"/>
              </a:ext>
            </a:extLst>
          </p:cNvPr>
          <p:cNvSpPr>
            <a:spLocks noGrp="1"/>
          </p:cNvSpPr>
          <p:nvPr>
            <p:ph type="title" hasCustomPrompt="1"/>
          </p:nvPr>
        </p:nvSpPr>
        <p:spPr>
          <a:xfrm>
            <a:off x="838200" y="536575"/>
            <a:ext cx="10515600" cy="682625"/>
          </a:xfrm>
        </p:spPr>
        <p:txBody>
          <a:bodyPr/>
          <a:lstStyle>
            <a:lvl1pPr>
              <a:defRPr>
                <a:solidFill>
                  <a:srgbClr val="00446A"/>
                </a:solidFill>
                <a:latin typeface="Raleway" panose="020B0503030101060003" pitchFamily="34" charset="0"/>
              </a:defRPr>
            </a:lvl1pPr>
          </a:lstStyle>
          <a:p>
            <a:r>
              <a:rPr lang="en-US" dirty="0"/>
              <a:t>SLIDE TITLE</a:t>
            </a:r>
          </a:p>
        </p:txBody>
      </p:sp>
      <p:sp>
        <p:nvSpPr>
          <p:cNvPr id="13" name="Picture Placeholder 12">
            <a:extLst>
              <a:ext uri="{FF2B5EF4-FFF2-40B4-BE49-F238E27FC236}">
                <a16:creationId xmlns:a16="http://schemas.microsoft.com/office/drawing/2014/main" id="{3162935B-11F2-41A8-A62F-A94B7B1B65B9}"/>
              </a:ext>
            </a:extLst>
          </p:cNvPr>
          <p:cNvSpPr>
            <a:spLocks noGrp="1"/>
          </p:cNvSpPr>
          <p:nvPr>
            <p:ph type="pic" sz="quarter" idx="13"/>
          </p:nvPr>
        </p:nvSpPr>
        <p:spPr>
          <a:xfrm>
            <a:off x="6117431" y="1470025"/>
            <a:ext cx="4986337" cy="2983980"/>
          </a:xfrm>
        </p:spPr>
        <p:txBody>
          <a:bodyPr/>
          <a:lstStyle/>
          <a:p>
            <a:endParaRPr lang="en-US" dirty="0"/>
          </a:p>
        </p:txBody>
      </p:sp>
      <p:sp>
        <p:nvSpPr>
          <p:cNvPr id="14" name="Picture Placeholder 12">
            <a:extLst>
              <a:ext uri="{FF2B5EF4-FFF2-40B4-BE49-F238E27FC236}">
                <a16:creationId xmlns:a16="http://schemas.microsoft.com/office/drawing/2014/main" id="{6EDBE823-0DAA-4ECC-9D7C-70DB112091B0}"/>
              </a:ext>
            </a:extLst>
          </p:cNvPr>
          <p:cNvSpPr>
            <a:spLocks noGrp="1"/>
          </p:cNvSpPr>
          <p:nvPr>
            <p:ph type="pic" sz="quarter" idx="14"/>
          </p:nvPr>
        </p:nvSpPr>
        <p:spPr>
          <a:xfrm>
            <a:off x="838201" y="1470025"/>
            <a:ext cx="4986337" cy="2983982"/>
          </a:xfrm>
        </p:spPr>
        <p:txBody>
          <a:bodyPr/>
          <a:lstStyle/>
          <a:p>
            <a:endParaRPr lang="en-US" dirty="0"/>
          </a:p>
        </p:txBody>
      </p:sp>
      <p:sp>
        <p:nvSpPr>
          <p:cNvPr id="15" name="Text Placeholder 2">
            <a:extLst>
              <a:ext uri="{FF2B5EF4-FFF2-40B4-BE49-F238E27FC236}">
                <a16:creationId xmlns:a16="http://schemas.microsoft.com/office/drawing/2014/main" id="{53E1BF06-F785-4CE1-9D3B-E814EABCCB07}"/>
              </a:ext>
            </a:extLst>
          </p:cNvPr>
          <p:cNvSpPr>
            <a:spLocks noGrp="1"/>
          </p:cNvSpPr>
          <p:nvPr>
            <p:ph type="body" idx="1" hasCustomPrompt="1"/>
          </p:nvPr>
        </p:nvSpPr>
        <p:spPr>
          <a:xfrm>
            <a:off x="838201" y="4566686"/>
            <a:ext cx="4986336" cy="642107"/>
          </a:xfrm>
        </p:spPr>
        <p:txBody>
          <a:bodyPr anchor="b"/>
          <a:lstStyle>
            <a:lvl1pPr marL="0" indent="0">
              <a:buNone/>
              <a:defRPr sz="2400" b="1">
                <a:solidFill>
                  <a:srgbClr val="00446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dirty="0"/>
              <a:t>TITLE</a:t>
            </a:r>
            <a:endParaRPr lang="en-US" dirty="0"/>
          </a:p>
        </p:txBody>
      </p:sp>
      <p:sp>
        <p:nvSpPr>
          <p:cNvPr id="19" name="Content Placeholder 2">
            <a:extLst>
              <a:ext uri="{FF2B5EF4-FFF2-40B4-BE49-F238E27FC236}">
                <a16:creationId xmlns:a16="http://schemas.microsoft.com/office/drawing/2014/main" id="{56C33072-B198-4FB4-AC6F-E2D623E35474}"/>
              </a:ext>
            </a:extLst>
          </p:cNvPr>
          <p:cNvSpPr>
            <a:spLocks noGrp="1"/>
          </p:cNvSpPr>
          <p:nvPr>
            <p:ph idx="15"/>
          </p:nvPr>
        </p:nvSpPr>
        <p:spPr>
          <a:xfrm>
            <a:off x="838200" y="5444770"/>
            <a:ext cx="4986337" cy="682625"/>
          </a:xfrm>
        </p:spPr>
        <p:txBody>
          <a:bodyPr>
            <a:noAutofit/>
          </a:bodyPr>
          <a:lstStyle>
            <a:lvl1pPr marL="0" indent="0" algn="l">
              <a:buNone/>
              <a:defRPr sz="2000">
                <a:solidFill>
                  <a:schemeClr val="accent6">
                    <a:lumMod val="50000"/>
                  </a:schemeClr>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dirty="0"/>
              <a:t>Click to edit Master text styles</a:t>
            </a:r>
          </a:p>
        </p:txBody>
      </p:sp>
      <p:sp>
        <p:nvSpPr>
          <p:cNvPr id="20" name="Content Placeholder 2">
            <a:extLst>
              <a:ext uri="{FF2B5EF4-FFF2-40B4-BE49-F238E27FC236}">
                <a16:creationId xmlns:a16="http://schemas.microsoft.com/office/drawing/2014/main" id="{076A7852-031C-436B-9AAF-1CAE5B0C6633}"/>
              </a:ext>
            </a:extLst>
          </p:cNvPr>
          <p:cNvSpPr>
            <a:spLocks noGrp="1"/>
          </p:cNvSpPr>
          <p:nvPr>
            <p:ph idx="16"/>
          </p:nvPr>
        </p:nvSpPr>
        <p:spPr>
          <a:xfrm>
            <a:off x="6117431" y="5481197"/>
            <a:ext cx="4986337" cy="682625"/>
          </a:xfrm>
        </p:spPr>
        <p:txBody>
          <a:bodyPr>
            <a:noAutofit/>
          </a:bodyPr>
          <a:lstStyle>
            <a:lvl1pPr marL="0" indent="0" algn="l">
              <a:buNone/>
              <a:defRPr sz="2000">
                <a:solidFill>
                  <a:schemeClr val="accent6">
                    <a:lumMod val="50000"/>
                  </a:schemeClr>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dirty="0"/>
              <a:t>Click to edit Master text styles</a:t>
            </a:r>
          </a:p>
        </p:txBody>
      </p:sp>
      <p:sp>
        <p:nvSpPr>
          <p:cNvPr id="21" name="Text Placeholder 2">
            <a:extLst>
              <a:ext uri="{FF2B5EF4-FFF2-40B4-BE49-F238E27FC236}">
                <a16:creationId xmlns:a16="http://schemas.microsoft.com/office/drawing/2014/main" id="{D103ABB0-352E-422B-AA00-867629CC1822}"/>
              </a:ext>
            </a:extLst>
          </p:cNvPr>
          <p:cNvSpPr>
            <a:spLocks noGrp="1"/>
          </p:cNvSpPr>
          <p:nvPr>
            <p:ph type="body" idx="17" hasCustomPrompt="1"/>
          </p:nvPr>
        </p:nvSpPr>
        <p:spPr>
          <a:xfrm>
            <a:off x="6096000" y="4566686"/>
            <a:ext cx="4986336" cy="642107"/>
          </a:xfrm>
        </p:spPr>
        <p:txBody>
          <a:bodyPr anchor="b"/>
          <a:lstStyle>
            <a:lvl1pPr marL="0" indent="0">
              <a:buNone/>
              <a:defRPr sz="2400" b="1">
                <a:solidFill>
                  <a:srgbClr val="00446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dirty="0"/>
              <a:t>TITLE</a:t>
            </a:r>
            <a:endParaRPr lang="en-US" dirty="0"/>
          </a:p>
        </p:txBody>
      </p:sp>
      <p:sp>
        <p:nvSpPr>
          <p:cNvPr id="2" name="Footer Placeholder 1">
            <a:extLst>
              <a:ext uri="{FF2B5EF4-FFF2-40B4-BE49-F238E27FC236}">
                <a16:creationId xmlns:a16="http://schemas.microsoft.com/office/drawing/2014/main" id="{34038CCD-A0ED-43BC-9C2A-5875C50A5E86}"/>
              </a:ext>
            </a:extLst>
          </p:cNvPr>
          <p:cNvSpPr>
            <a:spLocks noGrp="1"/>
          </p:cNvSpPr>
          <p:nvPr>
            <p:ph type="ftr" sz="quarter" idx="18"/>
          </p:nvPr>
        </p:nvSpPr>
        <p:spPr/>
        <p:txBody>
          <a:bodyPr/>
          <a:lstStyle/>
          <a:p>
            <a:r>
              <a:rPr lang="en-US"/>
              <a:t>Equitably Reducing Greenhouse Gas Emissions through Energy Strategies</a:t>
            </a:r>
            <a:endParaRPr lang="en-US" dirty="0"/>
          </a:p>
        </p:txBody>
      </p:sp>
      <p:sp>
        <p:nvSpPr>
          <p:cNvPr id="3" name="Slide Number Placeholder 2">
            <a:extLst>
              <a:ext uri="{FF2B5EF4-FFF2-40B4-BE49-F238E27FC236}">
                <a16:creationId xmlns:a16="http://schemas.microsoft.com/office/drawing/2014/main" id="{62F5A829-3AB7-4F4C-9077-C7444E32D2DC}"/>
              </a:ext>
            </a:extLst>
          </p:cNvPr>
          <p:cNvSpPr>
            <a:spLocks noGrp="1"/>
          </p:cNvSpPr>
          <p:nvPr>
            <p:ph type="sldNum" sz="quarter" idx="19"/>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40656620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E3DFB5-B955-4901-9566-48BB004998A6}"/>
              </a:ext>
            </a:extLst>
          </p:cNvPr>
          <p:cNvSpPr>
            <a:spLocks noGrp="1"/>
          </p:cNvSpPr>
          <p:nvPr>
            <p:ph type="body" idx="1" hasCustomPrompt="1"/>
          </p:nvPr>
        </p:nvSpPr>
        <p:spPr>
          <a:xfrm>
            <a:off x="839788" y="1681163"/>
            <a:ext cx="5157787" cy="823912"/>
          </a:xfrm>
        </p:spPr>
        <p:txBody>
          <a:bodyPr anchor="b"/>
          <a:lstStyle>
            <a:lvl1pPr marL="0" indent="0">
              <a:buNone/>
              <a:defRPr sz="2400" b="1">
                <a:solidFill>
                  <a:srgbClr val="00446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dirty="0"/>
              <a:t>TITLE</a:t>
            </a:r>
            <a:endParaRPr lang="en-US" dirty="0"/>
          </a:p>
        </p:txBody>
      </p:sp>
      <p:sp>
        <p:nvSpPr>
          <p:cNvPr id="4" name="Content Placeholder 3">
            <a:extLst>
              <a:ext uri="{FF2B5EF4-FFF2-40B4-BE49-F238E27FC236}">
                <a16:creationId xmlns:a16="http://schemas.microsoft.com/office/drawing/2014/main" id="{D78AE0EC-A5E8-4A6B-8D36-BE7C8AAE865C}"/>
              </a:ext>
            </a:extLst>
          </p:cNvPr>
          <p:cNvSpPr>
            <a:spLocks noGrp="1"/>
          </p:cNvSpPr>
          <p:nvPr>
            <p:ph sz="half" idx="2"/>
          </p:nvPr>
        </p:nvSpPr>
        <p:spPr>
          <a:xfrm>
            <a:off x="839788" y="2505075"/>
            <a:ext cx="5157787" cy="3684588"/>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solidFill>
                  <a:srgbClr val="FFC000"/>
                </a:solidFill>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solidFill>
                  <a:srgbClr val="FFC000"/>
                </a:solidFill>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F9974319-6B78-4AF7-AD9A-34505EE9616A}"/>
              </a:ext>
            </a:extLst>
          </p:cNvPr>
          <p:cNvSpPr>
            <a:spLocks noGrp="1"/>
          </p:cNvSpPr>
          <p:nvPr>
            <p:ph type="title" hasCustomPrompt="1"/>
          </p:nvPr>
        </p:nvSpPr>
        <p:spPr>
          <a:xfrm>
            <a:off x="838200" y="536575"/>
            <a:ext cx="10515600" cy="682625"/>
          </a:xfrm>
        </p:spPr>
        <p:txBody>
          <a:bodyPr/>
          <a:lstStyle>
            <a:lvl1pPr>
              <a:defRPr>
                <a:solidFill>
                  <a:srgbClr val="00446A"/>
                </a:solidFill>
                <a:latin typeface="Raleway" panose="020B0503030101060003" pitchFamily="34" charset="0"/>
              </a:defRPr>
            </a:lvl1pPr>
          </a:lstStyle>
          <a:p>
            <a:r>
              <a:rPr lang="en-US" dirty="0"/>
              <a:t>SLIDE TITLE</a:t>
            </a:r>
          </a:p>
        </p:txBody>
      </p:sp>
      <p:sp>
        <p:nvSpPr>
          <p:cNvPr id="11" name="Text Placeholder 2">
            <a:extLst>
              <a:ext uri="{FF2B5EF4-FFF2-40B4-BE49-F238E27FC236}">
                <a16:creationId xmlns:a16="http://schemas.microsoft.com/office/drawing/2014/main" id="{D06AB6AD-D29B-46D7-91CC-28DE4D430654}"/>
              </a:ext>
            </a:extLst>
          </p:cNvPr>
          <p:cNvSpPr>
            <a:spLocks noGrp="1"/>
          </p:cNvSpPr>
          <p:nvPr>
            <p:ph type="body" idx="13" hasCustomPrompt="1"/>
          </p:nvPr>
        </p:nvSpPr>
        <p:spPr>
          <a:xfrm>
            <a:off x="6172200" y="1681163"/>
            <a:ext cx="5157787" cy="823912"/>
          </a:xfrm>
        </p:spPr>
        <p:txBody>
          <a:bodyPr anchor="b"/>
          <a:lstStyle>
            <a:lvl1pPr marL="0" indent="0">
              <a:buNone/>
              <a:defRPr sz="2400" b="1">
                <a:solidFill>
                  <a:srgbClr val="00446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dirty="0"/>
              <a:t>TITLE</a:t>
            </a:r>
            <a:endParaRPr lang="en-US" dirty="0"/>
          </a:p>
        </p:txBody>
      </p:sp>
      <p:sp>
        <p:nvSpPr>
          <p:cNvPr id="13" name="Content Placeholder 3">
            <a:extLst>
              <a:ext uri="{FF2B5EF4-FFF2-40B4-BE49-F238E27FC236}">
                <a16:creationId xmlns:a16="http://schemas.microsoft.com/office/drawing/2014/main" id="{119B9576-44FA-4D80-832E-09B96022F1CD}"/>
              </a:ext>
            </a:extLst>
          </p:cNvPr>
          <p:cNvSpPr>
            <a:spLocks noGrp="1"/>
          </p:cNvSpPr>
          <p:nvPr>
            <p:ph sz="half" idx="14"/>
          </p:nvPr>
        </p:nvSpPr>
        <p:spPr>
          <a:xfrm>
            <a:off x="6172199" y="2505075"/>
            <a:ext cx="5157787" cy="3684588"/>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solidFill>
                  <a:srgbClr val="FFC000"/>
                </a:solidFill>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solidFill>
                  <a:srgbClr val="FFC000"/>
                </a:solidFill>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C3169FF1-9C5D-48C5-AB1A-037DC64D3863}"/>
              </a:ext>
            </a:extLst>
          </p:cNvPr>
          <p:cNvSpPr>
            <a:spLocks noGrp="1"/>
          </p:cNvSpPr>
          <p:nvPr>
            <p:ph type="ftr" sz="quarter" idx="15"/>
          </p:nvPr>
        </p:nvSpPr>
        <p:spPr/>
        <p:txBody>
          <a:bodyPr/>
          <a:lstStyle/>
          <a:p>
            <a:r>
              <a:rPr lang="en-US"/>
              <a:t>Equitably Reducing Greenhouse Gas Emissions through Energy Strategies</a:t>
            </a:r>
            <a:endParaRPr lang="en-US" dirty="0"/>
          </a:p>
        </p:txBody>
      </p:sp>
      <p:sp>
        <p:nvSpPr>
          <p:cNvPr id="5" name="Slide Number Placeholder 4">
            <a:extLst>
              <a:ext uri="{FF2B5EF4-FFF2-40B4-BE49-F238E27FC236}">
                <a16:creationId xmlns:a16="http://schemas.microsoft.com/office/drawing/2014/main" id="{00CE1278-04D6-4F12-83C2-B28C18BD03F4}"/>
              </a:ext>
            </a:extLst>
          </p:cNvPr>
          <p:cNvSpPr>
            <a:spLocks noGrp="1"/>
          </p:cNvSpPr>
          <p:nvPr>
            <p:ph type="sldNum" sz="quarter" idx="16"/>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26022360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4EDFF4B-FB69-4A2A-9103-60221DC4AE45}"/>
              </a:ext>
            </a:extLst>
          </p:cNvPr>
          <p:cNvSpPr>
            <a:spLocks noGrp="1"/>
          </p:cNvSpPr>
          <p:nvPr>
            <p:ph idx="1"/>
          </p:nvPr>
        </p:nvSpPr>
        <p:spPr>
          <a:xfrm>
            <a:off x="838201" y="4295548"/>
            <a:ext cx="2743199" cy="1764166"/>
          </a:xfrm>
        </p:spPr>
        <p:txBody>
          <a:bodyPr>
            <a:noAutofit/>
          </a:bodyPr>
          <a:lstStyle>
            <a:lvl1pPr marL="0" indent="0" algn="ctr">
              <a:buNone/>
              <a:defRPr sz="2000">
                <a:solidFill>
                  <a:srgbClr val="00446A"/>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dirty="0"/>
              <a:t>Click to edit Master text styles</a:t>
            </a:r>
          </a:p>
        </p:txBody>
      </p:sp>
      <p:sp>
        <p:nvSpPr>
          <p:cNvPr id="8" name="Content Placeholder 2">
            <a:extLst>
              <a:ext uri="{FF2B5EF4-FFF2-40B4-BE49-F238E27FC236}">
                <a16:creationId xmlns:a16="http://schemas.microsoft.com/office/drawing/2014/main" id="{051C71CF-EC9A-4B8E-8F70-1605BBEE128F}"/>
              </a:ext>
            </a:extLst>
          </p:cNvPr>
          <p:cNvSpPr>
            <a:spLocks noGrp="1"/>
          </p:cNvSpPr>
          <p:nvPr>
            <p:ph idx="13"/>
          </p:nvPr>
        </p:nvSpPr>
        <p:spPr>
          <a:xfrm>
            <a:off x="4724400" y="4295548"/>
            <a:ext cx="2743199" cy="1764166"/>
          </a:xfrm>
        </p:spPr>
        <p:txBody>
          <a:bodyPr>
            <a:noAutofit/>
          </a:bodyPr>
          <a:lstStyle>
            <a:lvl1pPr marL="0" indent="0" algn="ctr">
              <a:buNone/>
              <a:defRPr sz="2000">
                <a:solidFill>
                  <a:srgbClr val="00446A"/>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dirty="0"/>
              <a:t>Click to edit Master text styles</a:t>
            </a:r>
          </a:p>
        </p:txBody>
      </p:sp>
      <p:sp>
        <p:nvSpPr>
          <p:cNvPr id="9" name="Content Placeholder 2">
            <a:extLst>
              <a:ext uri="{FF2B5EF4-FFF2-40B4-BE49-F238E27FC236}">
                <a16:creationId xmlns:a16="http://schemas.microsoft.com/office/drawing/2014/main" id="{D78BC913-60C6-4939-BCC3-E3AD44DD2054}"/>
              </a:ext>
            </a:extLst>
          </p:cNvPr>
          <p:cNvSpPr>
            <a:spLocks noGrp="1"/>
          </p:cNvSpPr>
          <p:nvPr>
            <p:ph idx="14"/>
          </p:nvPr>
        </p:nvSpPr>
        <p:spPr>
          <a:xfrm>
            <a:off x="8610600" y="4295548"/>
            <a:ext cx="2743199" cy="1764166"/>
          </a:xfrm>
        </p:spPr>
        <p:txBody>
          <a:bodyPr>
            <a:noAutofit/>
          </a:bodyPr>
          <a:lstStyle>
            <a:lvl1pPr marL="0" indent="0" algn="ctr">
              <a:buNone/>
              <a:defRPr sz="2000">
                <a:solidFill>
                  <a:srgbClr val="00446A"/>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dirty="0"/>
              <a:t>Click to edit Master text styles</a:t>
            </a:r>
          </a:p>
        </p:txBody>
      </p:sp>
      <p:sp>
        <p:nvSpPr>
          <p:cNvPr id="5" name="Title 4">
            <a:extLst>
              <a:ext uri="{FF2B5EF4-FFF2-40B4-BE49-F238E27FC236}">
                <a16:creationId xmlns:a16="http://schemas.microsoft.com/office/drawing/2014/main" id="{1FF70944-3476-42AD-8015-B393E46E50EC}"/>
              </a:ext>
            </a:extLst>
          </p:cNvPr>
          <p:cNvSpPr>
            <a:spLocks noGrp="1"/>
          </p:cNvSpPr>
          <p:nvPr>
            <p:ph type="title" hasCustomPrompt="1"/>
          </p:nvPr>
        </p:nvSpPr>
        <p:spPr/>
        <p:txBody>
          <a:bodyPr/>
          <a:lstStyle>
            <a:lvl1pPr>
              <a:defRPr>
                <a:solidFill>
                  <a:srgbClr val="00446A"/>
                </a:solidFill>
              </a:defRPr>
            </a:lvl1pPr>
          </a:lstStyle>
          <a:p>
            <a:r>
              <a:rPr lang="en-US" dirty="0"/>
              <a:t>CLICK TO EDIT MASTER TITLE STYLE</a:t>
            </a:r>
          </a:p>
        </p:txBody>
      </p:sp>
      <p:sp>
        <p:nvSpPr>
          <p:cNvPr id="20" name="Text Placeholder 19">
            <a:extLst>
              <a:ext uri="{FF2B5EF4-FFF2-40B4-BE49-F238E27FC236}">
                <a16:creationId xmlns:a16="http://schemas.microsoft.com/office/drawing/2014/main" id="{8A7D7E6A-405D-4EE0-86DD-77F54087A113}"/>
              </a:ext>
            </a:extLst>
          </p:cNvPr>
          <p:cNvSpPr>
            <a:spLocks noGrp="1"/>
          </p:cNvSpPr>
          <p:nvPr>
            <p:ph type="body" sz="quarter" idx="15" hasCustomPrompt="1"/>
          </p:nvPr>
        </p:nvSpPr>
        <p:spPr>
          <a:xfrm>
            <a:off x="1488485" y="3634731"/>
            <a:ext cx="1127125" cy="428399"/>
          </a:xfrm>
        </p:spPr>
        <p:txBody>
          <a:bodyPr/>
          <a:lstStyle>
            <a:lvl1pPr marL="0" indent="0">
              <a:buNone/>
              <a:defRPr>
                <a:solidFill>
                  <a:srgbClr val="00446A"/>
                </a:solidFill>
                <a:latin typeface="Raleway" panose="020B0503030101060003" pitchFamily="34" charset="0"/>
              </a:defRPr>
            </a:lvl1pPr>
          </a:lstStyle>
          <a:p>
            <a:pPr lvl="0"/>
            <a:r>
              <a:rPr lang="en-US" dirty="0"/>
              <a:t>TITLE</a:t>
            </a:r>
          </a:p>
        </p:txBody>
      </p:sp>
      <p:sp>
        <p:nvSpPr>
          <p:cNvPr id="26" name="Text Placeholder 19">
            <a:extLst>
              <a:ext uri="{FF2B5EF4-FFF2-40B4-BE49-F238E27FC236}">
                <a16:creationId xmlns:a16="http://schemas.microsoft.com/office/drawing/2014/main" id="{029F55F2-DFEE-47D5-8123-52516224F616}"/>
              </a:ext>
            </a:extLst>
          </p:cNvPr>
          <p:cNvSpPr>
            <a:spLocks noGrp="1"/>
          </p:cNvSpPr>
          <p:nvPr>
            <p:ph type="body" sz="quarter" idx="16" hasCustomPrompt="1"/>
          </p:nvPr>
        </p:nvSpPr>
        <p:spPr>
          <a:xfrm>
            <a:off x="9418636" y="3637589"/>
            <a:ext cx="1127125" cy="428399"/>
          </a:xfrm>
        </p:spPr>
        <p:txBody>
          <a:bodyPr/>
          <a:lstStyle>
            <a:lvl1pPr marL="0" indent="0">
              <a:buNone/>
              <a:defRPr>
                <a:solidFill>
                  <a:srgbClr val="00446A"/>
                </a:solidFill>
                <a:latin typeface="Raleway" panose="020B0503030101060003" pitchFamily="34" charset="0"/>
              </a:defRPr>
            </a:lvl1pPr>
          </a:lstStyle>
          <a:p>
            <a:pPr lvl="0"/>
            <a:r>
              <a:rPr lang="en-US" dirty="0"/>
              <a:t>TITLE</a:t>
            </a:r>
          </a:p>
        </p:txBody>
      </p:sp>
      <p:sp>
        <p:nvSpPr>
          <p:cNvPr id="27" name="Text Placeholder 19">
            <a:extLst>
              <a:ext uri="{FF2B5EF4-FFF2-40B4-BE49-F238E27FC236}">
                <a16:creationId xmlns:a16="http://schemas.microsoft.com/office/drawing/2014/main" id="{E182BD4F-9BC9-4234-9BC1-471D7F35415D}"/>
              </a:ext>
            </a:extLst>
          </p:cNvPr>
          <p:cNvSpPr>
            <a:spLocks noGrp="1"/>
          </p:cNvSpPr>
          <p:nvPr>
            <p:ph type="body" sz="quarter" idx="17" hasCustomPrompt="1"/>
          </p:nvPr>
        </p:nvSpPr>
        <p:spPr>
          <a:xfrm>
            <a:off x="5532436" y="3632532"/>
            <a:ext cx="1127125" cy="428399"/>
          </a:xfrm>
        </p:spPr>
        <p:txBody>
          <a:bodyPr/>
          <a:lstStyle>
            <a:lvl1pPr marL="0" indent="0">
              <a:buNone/>
              <a:defRPr>
                <a:solidFill>
                  <a:srgbClr val="00446A"/>
                </a:solidFill>
                <a:latin typeface="Raleway" panose="020B0503030101060003" pitchFamily="34" charset="0"/>
              </a:defRPr>
            </a:lvl1pPr>
          </a:lstStyle>
          <a:p>
            <a:pPr lvl="0"/>
            <a:r>
              <a:rPr lang="en-US" dirty="0"/>
              <a:t>TITLE</a:t>
            </a:r>
          </a:p>
        </p:txBody>
      </p:sp>
      <p:sp>
        <p:nvSpPr>
          <p:cNvPr id="2" name="Footer Placeholder 1">
            <a:extLst>
              <a:ext uri="{FF2B5EF4-FFF2-40B4-BE49-F238E27FC236}">
                <a16:creationId xmlns:a16="http://schemas.microsoft.com/office/drawing/2014/main" id="{6B3DACC0-D1BF-4D88-8B56-E2530A6C311F}"/>
              </a:ext>
            </a:extLst>
          </p:cNvPr>
          <p:cNvSpPr>
            <a:spLocks noGrp="1"/>
          </p:cNvSpPr>
          <p:nvPr>
            <p:ph type="ftr" sz="quarter" idx="18"/>
          </p:nvPr>
        </p:nvSpPr>
        <p:spPr/>
        <p:txBody>
          <a:bodyPr/>
          <a:lstStyle/>
          <a:p>
            <a:r>
              <a:rPr lang="en-US"/>
              <a:t>Equitably Reducing Greenhouse Gas Emissions through Energy Strategies</a:t>
            </a:r>
            <a:endParaRPr lang="en-US" dirty="0"/>
          </a:p>
        </p:txBody>
      </p:sp>
      <p:sp>
        <p:nvSpPr>
          <p:cNvPr id="3" name="Slide Number Placeholder 2">
            <a:extLst>
              <a:ext uri="{FF2B5EF4-FFF2-40B4-BE49-F238E27FC236}">
                <a16:creationId xmlns:a16="http://schemas.microsoft.com/office/drawing/2014/main" id="{0F3801AD-5E7F-4742-986C-1E0CBD785497}"/>
              </a:ext>
            </a:extLst>
          </p:cNvPr>
          <p:cNvSpPr>
            <a:spLocks noGrp="1"/>
          </p:cNvSpPr>
          <p:nvPr>
            <p:ph type="sldNum" sz="quarter" idx="19"/>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32133549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2C4C8AF3-6B1E-4736-93F1-4FA322592D49}"/>
              </a:ext>
            </a:extLst>
          </p:cNvPr>
          <p:cNvGraphicFramePr/>
          <p:nvPr userDrawn="1">
            <p:extLst>
              <p:ext uri="{D42A27DB-BD31-4B8C-83A1-F6EECF244321}">
                <p14:modId xmlns:p14="http://schemas.microsoft.com/office/powerpoint/2010/main" val="3143948011"/>
              </p:ext>
            </p:extLst>
          </p:nvPr>
        </p:nvGraphicFramePr>
        <p:xfrm>
          <a:off x="1367971" y="1597176"/>
          <a:ext cx="5575123" cy="3773109"/>
        </p:xfrm>
        <a:graphic>
          <a:graphicData uri="http://schemas.openxmlformats.org/drawingml/2006/chart">
            <c:chart xmlns:c="http://schemas.openxmlformats.org/drawingml/2006/chart" xmlns:r="http://schemas.openxmlformats.org/officeDocument/2006/relationships" r:id="rId2"/>
          </a:graphicData>
        </a:graphic>
      </p:graphicFrame>
      <p:sp>
        <p:nvSpPr>
          <p:cNvPr id="9" name="Footer Placeholder 4">
            <a:extLst>
              <a:ext uri="{FF2B5EF4-FFF2-40B4-BE49-F238E27FC236}">
                <a16:creationId xmlns:a16="http://schemas.microsoft.com/office/drawing/2014/main" id="{B0BE1D5D-AA34-4A31-8811-757D85A70209}"/>
              </a:ext>
            </a:extLst>
          </p:cNvPr>
          <p:cNvSpPr>
            <a:spLocks noGrp="1"/>
          </p:cNvSpPr>
          <p:nvPr>
            <p:ph type="ftr" sz="quarter" idx="11"/>
          </p:nvPr>
        </p:nvSpPr>
        <p:spPr>
          <a:xfrm>
            <a:off x="1524001" y="6339264"/>
            <a:ext cx="4114800" cy="365125"/>
          </a:xfrm>
        </p:spPr>
        <p:txBody>
          <a:bodyPr/>
          <a:lstStyle>
            <a:lvl1pPr algn="l">
              <a:defRPr>
                <a:solidFill>
                  <a:schemeClr val="accent6">
                    <a:lumMod val="50000"/>
                  </a:schemeClr>
                </a:solidFill>
              </a:defRPr>
            </a:lvl1pPr>
          </a:lstStyle>
          <a:p>
            <a:r>
              <a:rPr lang="en-US"/>
              <a:t>Equitably Reducing Greenhouse Gas Emissions through Energy Strategies</a:t>
            </a:r>
            <a:endParaRPr lang="en-US" dirty="0"/>
          </a:p>
        </p:txBody>
      </p:sp>
      <p:sp>
        <p:nvSpPr>
          <p:cNvPr id="10" name="Slide Number Placeholder 5">
            <a:extLst>
              <a:ext uri="{FF2B5EF4-FFF2-40B4-BE49-F238E27FC236}">
                <a16:creationId xmlns:a16="http://schemas.microsoft.com/office/drawing/2014/main" id="{C150E5FD-F475-4265-8571-7EF58D7F62AE}"/>
              </a:ext>
            </a:extLst>
          </p:cNvPr>
          <p:cNvSpPr>
            <a:spLocks noGrp="1"/>
          </p:cNvSpPr>
          <p:nvPr>
            <p:ph type="sldNum" sz="quarter" idx="12"/>
          </p:nvPr>
        </p:nvSpPr>
        <p:spPr>
          <a:xfrm>
            <a:off x="8610600" y="6356350"/>
            <a:ext cx="2743200" cy="365125"/>
          </a:xfrm>
        </p:spPr>
        <p:txBody>
          <a:bodyPr/>
          <a:lstStyle>
            <a:lvl1pPr>
              <a:defRPr>
                <a:solidFill>
                  <a:schemeClr val="accent6">
                    <a:lumMod val="50000"/>
                  </a:schemeClr>
                </a:solidFill>
              </a:defRPr>
            </a:lvl1pPr>
          </a:lstStyle>
          <a:p>
            <a:fld id="{F7B4771B-AE04-41F8-8441-EC7D184086A2}" type="slidenum">
              <a:rPr lang="en-US" smtClean="0"/>
              <a:pPr/>
              <a:t>‹#›</a:t>
            </a:fld>
            <a:endParaRPr lang="en-US"/>
          </a:p>
        </p:txBody>
      </p:sp>
      <p:sp>
        <p:nvSpPr>
          <p:cNvPr id="18" name="Content Placeholder 2">
            <a:extLst>
              <a:ext uri="{FF2B5EF4-FFF2-40B4-BE49-F238E27FC236}">
                <a16:creationId xmlns:a16="http://schemas.microsoft.com/office/drawing/2014/main" id="{A0EC0B47-0B9F-4ECD-9B3E-AFA3AD0D890B}"/>
              </a:ext>
            </a:extLst>
          </p:cNvPr>
          <p:cNvSpPr>
            <a:spLocks noGrp="1"/>
          </p:cNvSpPr>
          <p:nvPr>
            <p:ph idx="13"/>
          </p:nvPr>
        </p:nvSpPr>
        <p:spPr>
          <a:xfrm>
            <a:off x="6550090" y="5656829"/>
            <a:ext cx="4114799" cy="356619"/>
          </a:xfrm>
        </p:spPr>
        <p:txBody>
          <a:bodyPr>
            <a:noAutofit/>
          </a:bodyPr>
          <a:lstStyle>
            <a:lvl1pPr marL="0" indent="0" algn="ctr">
              <a:buNone/>
              <a:defRPr sz="1200">
                <a:solidFill>
                  <a:schemeClr val="accent6">
                    <a:lumMod val="50000"/>
                  </a:schemeClr>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dirty="0"/>
              <a:t>Click to edit Master text styles</a:t>
            </a:r>
          </a:p>
        </p:txBody>
      </p:sp>
      <p:sp>
        <p:nvSpPr>
          <p:cNvPr id="19" name="Content Placeholder 2">
            <a:extLst>
              <a:ext uri="{FF2B5EF4-FFF2-40B4-BE49-F238E27FC236}">
                <a16:creationId xmlns:a16="http://schemas.microsoft.com/office/drawing/2014/main" id="{1C6E84B1-D0D7-4B21-89E6-D0CD9769AEEB}"/>
              </a:ext>
            </a:extLst>
          </p:cNvPr>
          <p:cNvSpPr>
            <a:spLocks noGrp="1"/>
          </p:cNvSpPr>
          <p:nvPr>
            <p:ph idx="14"/>
          </p:nvPr>
        </p:nvSpPr>
        <p:spPr>
          <a:xfrm>
            <a:off x="1636746" y="5656829"/>
            <a:ext cx="4114799" cy="356619"/>
          </a:xfrm>
        </p:spPr>
        <p:txBody>
          <a:bodyPr>
            <a:noAutofit/>
          </a:bodyPr>
          <a:lstStyle>
            <a:lvl1pPr marL="0" indent="0" algn="ctr">
              <a:buNone/>
              <a:defRPr sz="1200">
                <a:solidFill>
                  <a:schemeClr val="accent6">
                    <a:lumMod val="50000"/>
                  </a:schemeClr>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dirty="0"/>
              <a:t>Click to edit Master text styles</a:t>
            </a:r>
          </a:p>
        </p:txBody>
      </p:sp>
      <p:sp>
        <p:nvSpPr>
          <p:cNvPr id="21" name="Chart Placeholder 20">
            <a:extLst>
              <a:ext uri="{FF2B5EF4-FFF2-40B4-BE49-F238E27FC236}">
                <a16:creationId xmlns:a16="http://schemas.microsoft.com/office/drawing/2014/main" id="{D7E8A02E-74C2-497A-9E8D-132E2E0F2A08}"/>
              </a:ext>
            </a:extLst>
          </p:cNvPr>
          <p:cNvSpPr>
            <a:spLocks noGrp="1"/>
          </p:cNvSpPr>
          <p:nvPr>
            <p:ph type="chart" sz="quarter" idx="15"/>
          </p:nvPr>
        </p:nvSpPr>
        <p:spPr>
          <a:xfrm>
            <a:off x="1367971" y="1449387"/>
            <a:ext cx="4743450" cy="3989388"/>
          </a:xfrm>
        </p:spPr>
        <p:txBody>
          <a:bodyPr/>
          <a:lstStyle/>
          <a:p>
            <a:endParaRPr lang="en-US"/>
          </a:p>
        </p:txBody>
      </p:sp>
      <p:sp>
        <p:nvSpPr>
          <p:cNvPr id="22" name="Chart Placeholder 20">
            <a:extLst>
              <a:ext uri="{FF2B5EF4-FFF2-40B4-BE49-F238E27FC236}">
                <a16:creationId xmlns:a16="http://schemas.microsoft.com/office/drawing/2014/main" id="{66F4A531-691C-4096-B671-3AE5E1215CA2}"/>
              </a:ext>
            </a:extLst>
          </p:cNvPr>
          <p:cNvSpPr>
            <a:spLocks noGrp="1"/>
          </p:cNvSpPr>
          <p:nvPr>
            <p:ph type="chart" sz="quarter" idx="16"/>
          </p:nvPr>
        </p:nvSpPr>
        <p:spPr>
          <a:xfrm>
            <a:off x="6235764" y="1459108"/>
            <a:ext cx="4743450" cy="3989388"/>
          </a:xfrm>
        </p:spPr>
        <p:txBody>
          <a:bodyPr/>
          <a:lstStyle/>
          <a:p>
            <a:endParaRPr lang="en-US"/>
          </a:p>
        </p:txBody>
      </p:sp>
      <p:sp>
        <p:nvSpPr>
          <p:cNvPr id="3" name="Title 2">
            <a:extLst>
              <a:ext uri="{FF2B5EF4-FFF2-40B4-BE49-F238E27FC236}">
                <a16:creationId xmlns:a16="http://schemas.microsoft.com/office/drawing/2014/main" id="{CE048E84-813E-4742-92A8-4BBD28D97A4B}"/>
              </a:ext>
            </a:extLst>
          </p:cNvPr>
          <p:cNvSpPr>
            <a:spLocks noGrp="1"/>
          </p:cNvSpPr>
          <p:nvPr>
            <p:ph type="title" hasCustomPrompt="1"/>
          </p:nvPr>
        </p:nvSpPr>
        <p:spPr>
          <a:xfrm>
            <a:off x="698437" y="176212"/>
            <a:ext cx="10515600" cy="1325563"/>
          </a:xfrm>
        </p:spPr>
        <p:txBody>
          <a:bodyPr/>
          <a:lstStyle/>
          <a:p>
            <a:r>
              <a:rPr lang="en-US" dirty="0"/>
              <a:t>CLICK TO EDIT MASTER TITLE STYLE</a:t>
            </a:r>
          </a:p>
        </p:txBody>
      </p:sp>
    </p:spTree>
    <p:extLst>
      <p:ext uri="{BB962C8B-B14F-4D97-AF65-F5344CB8AC3E}">
        <p14:creationId xmlns:p14="http://schemas.microsoft.com/office/powerpoint/2010/main" val="3722307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E1B4EE-6DFC-45F3-9174-D913EB57CB9D}"/>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BF7F7DC-6DDE-4337-AD27-BBE7D5422483}"/>
              </a:ext>
            </a:extLst>
          </p:cNvPr>
          <p:cNvSpPr>
            <a:spLocks noGrp="1"/>
          </p:cNvSpPr>
          <p:nvPr>
            <p:ph type="ftr" sz="quarter" idx="11"/>
          </p:nvPr>
        </p:nvSpPr>
        <p:spPr/>
        <p:txBody>
          <a:bodyPr/>
          <a:lstStyle/>
          <a:p>
            <a:r>
              <a:rPr lang="en-US"/>
              <a:t>Equitably Reducing Greenhouse Gas Emissions through Energy Strategies</a:t>
            </a:r>
          </a:p>
        </p:txBody>
      </p:sp>
      <p:sp>
        <p:nvSpPr>
          <p:cNvPr id="4" name="Slide Number Placeholder 3">
            <a:extLst>
              <a:ext uri="{FF2B5EF4-FFF2-40B4-BE49-F238E27FC236}">
                <a16:creationId xmlns:a16="http://schemas.microsoft.com/office/drawing/2014/main" id="{CCC58EA9-3AC4-421E-B133-1FA7757DF8BA}"/>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0807654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2C4C8AF3-6B1E-4736-93F1-4FA322592D49}"/>
              </a:ext>
            </a:extLst>
          </p:cNvPr>
          <p:cNvGraphicFramePr/>
          <p:nvPr userDrawn="1">
            <p:extLst>
              <p:ext uri="{D42A27DB-BD31-4B8C-83A1-F6EECF244321}">
                <p14:modId xmlns:p14="http://schemas.microsoft.com/office/powerpoint/2010/main" val="3605510948"/>
              </p:ext>
            </p:extLst>
          </p:nvPr>
        </p:nvGraphicFramePr>
        <p:xfrm>
          <a:off x="1367971" y="1597176"/>
          <a:ext cx="5575123" cy="3773109"/>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CE048E84-813E-4742-92A8-4BBD28D97A4B}"/>
              </a:ext>
            </a:extLst>
          </p:cNvPr>
          <p:cNvSpPr>
            <a:spLocks noGrp="1"/>
          </p:cNvSpPr>
          <p:nvPr>
            <p:ph type="title" hasCustomPrompt="1"/>
          </p:nvPr>
        </p:nvSpPr>
        <p:spPr>
          <a:xfrm>
            <a:off x="698437" y="176212"/>
            <a:ext cx="10515600" cy="1325563"/>
          </a:xfrm>
        </p:spPr>
        <p:txBody>
          <a:bodyPr/>
          <a:lstStyle/>
          <a:p>
            <a:r>
              <a:rPr lang="en-US" dirty="0"/>
              <a:t>CLICK TO EDIT MASTER TITLE STYLE</a:t>
            </a:r>
          </a:p>
        </p:txBody>
      </p:sp>
      <p:sp>
        <p:nvSpPr>
          <p:cNvPr id="2" name="Footer Placeholder 1">
            <a:extLst>
              <a:ext uri="{FF2B5EF4-FFF2-40B4-BE49-F238E27FC236}">
                <a16:creationId xmlns:a16="http://schemas.microsoft.com/office/drawing/2014/main" id="{904F3A32-C372-4EA8-A318-139E1F3BF44E}"/>
              </a:ext>
            </a:extLst>
          </p:cNvPr>
          <p:cNvSpPr>
            <a:spLocks noGrp="1"/>
          </p:cNvSpPr>
          <p:nvPr>
            <p:ph type="ftr" sz="quarter" idx="10"/>
          </p:nvPr>
        </p:nvSpPr>
        <p:spPr/>
        <p:txBody>
          <a:bodyPr/>
          <a:lstStyle/>
          <a:p>
            <a:r>
              <a:rPr lang="en-US"/>
              <a:t>Equitably Reducing Greenhouse Gas Emissions through Energy Strategies</a:t>
            </a:r>
            <a:endParaRPr lang="en-US" dirty="0"/>
          </a:p>
        </p:txBody>
      </p:sp>
      <p:sp>
        <p:nvSpPr>
          <p:cNvPr id="4" name="Slide Number Placeholder 3">
            <a:extLst>
              <a:ext uri="{FF2B5EF4-FFF2-40B4-BE49-F238E27FC236}">
                <a16:creationId xmlns:a16="http://schemas.microsoft.com/office/drawing/2014/main" id="{35D2685B-734C-44BC-9E00-1D4BDCCA5482}"/>
              </a:ext>
            </a:extLst>
          </p:cNvPr>
          <p:cNvSpPr>
            <a:spLocks noGrp="1"/>
          </p:cNvSpPr>
          <p:nvPr>
            <p:ph type="sldNum" sz="quarter" idx="11"/>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42331342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2C4C8AF3-6B1E-4736-93F1-4FA322592D49}"/>
              </a:ext>
            </a:extLst>
          </p:cNvPr>
          <p:cNvGraphicFramePr/>
          <p:nvPr userDrawn="1">
            <p:extLst>
              <p:ext uri="{D42A27DB-BD31-4B8C-83A1-F6EECF244321}">
                <p14:modId xmlns:p14="http://schemas.microsoft.com/office/powerpoint/2010/main" val="3793892772"/>
              </p:ext>
            </p:extLst>
          </p:nvPr>
        </p:nvGraphicFramePr>
        <p:xfrm>
          <a:off x="1367971" y="1597176"/>
          <a:ext cx="5575123" cy="3773109"/>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CE048E84-813E-4742-92A8-4BBD28D97A4B}"/>
              </a:ext>
            </a:extLst>
          </p:cNvPr>
          <p:cNvSpPr>
            <a:spLocks noGrp="1"/>
          </p:cNvSpPr>
          <p:nvPr>
            <p:ph type="title" hasCustomPrompt="1"/>
          </p:nvPr>
        </p:nvSpPr>
        <p:spPr>
          <a:xfrm>
            <a:off x="698437" y="176212"/>
            <a:ext cx="10515600" cy="1325563"/>
          </a:xfrm>
        </p:spPr>
        <p:txBody>
          <a:bodyPr/>
          <a:lstStyle/>
          <a:p>
            <a:r>
              <a:rPr lang="en-US" dirty="0"/>
              <a:t>CLICK TO EDIT MASTER TITLE STYLE</a:t>
            </a:r>
          </a:p>
        </p:txBody>
      </p:sp>
      <p:sp>
        <p:nvSpPr>
          <p:cNvPr id="2" name="Footer Placeholder 1">
            <a:extLst>
              <a:ext uri="{FF2B5EF4-FFF2-40B4-BE49-F238E27FC236}">
                <a16:creationId xmlns:a16="http://schemas.microsoft.com/office/drawing/2014/main" id="{904F3A32-C372-4EA8-A318-139E1F3BF44E}"/>
              </a:ext>
            </a:extLst>
          </p:cNvPr>
          <p:cNvSpPr>
            <a:spLocks noGrp="1"/>
          </p:cNvSpPr>
          <p:nvPr>
            <p:ph type="ftr" sz="quarter" idx="10"/>
          </p:nvPr>
        </p:nvSpPr>
        <p:spPr/>
        <p:txBody>
          <a:bodyPr/>
          <a:lstStyle/>
          <a:p>
            <a:r>
              <a:rPr lang="en-US"/>
              <a:t>Equitably Reducing Greenhouse Gas Emissions through Energy Strategies</a:t>
            </a:r>
            <a:endParaRPr lang="en-US" dirty="0"/>
          </a:p>
        </p:txBody>
      </p:sp>
      <p:sp>
        <p:nvSpPr>
          <p:cNvPr id="4" name="Slide Number Placeholder 3">
            <a:extLst>
              <a:ext uri="{FF2B5EF4-FFF2-40B4-BE49-F238E27FC236}">
                <a16:creationId xmlns:a16="http://schemas.microsoft.com/office/drawing/2014/main" id="{35D2685B-734C-44BC-9E00-1D4BDCCA5482}"/>
              </a:ext>
            </a:extLst>
          </p:cNvPr>
          <p:cNvSpPr>
            <a:spLocks noGrp="1"/>
          </p:cNvSpPr>
          <p:nvPr>
            <p:ph type="sldNum" sz="quarter" idx="11"/>
          </p:nvPr>
        </p:nvSpPr>
        <p:spPr/>
        <p:txBody>
          <a:bodyPr/>
          <a:lstStyle/>
          <a:p>
            <a:fld id="{F7B4771B-AE04-41F8-8441-EC7D184086A2}" type="slidenum">
              <a:rPr lang="en-US" smtClean="0"/>
              <a:pPr/>
              <a:t>‹#›</a:t>
            </a:fld>
            <a:endParaRPr lang="en-US"/>
          </a:p>
        </p:txBody>
      </p:sp>
      <p:sp>
        <p:nvSpPr>
          <p:cNvPr id="6" name="Content Placeholder 5">
            <a:extLst>
              <a:ext uri="{FF2B5EF4-FFF2-40B4-BE49-F238E27FC236}">
                <a16:creationId xmlns:a16="http://schemas.microsoft.com/office/drawing/2014/main" id="{EA806CAA-43AF-446D-8DA1-681F54F03AD8}"/>
              </a:ext>
            </a:extLst>
          </p:cNvPr>
          <p:cNvSpPr>
            <a:spLocks noGrp="1"/>
          </p:cNvSpPr>
          <p:nvPr>
            <p:ph sz="quarter" idx="12"/>
          </p:nvPr>
        </p:nvSpPr>
        <p:spPr>
          <a:xfrm>
            <a:off x="698500" y="1597025"/>
            <a:ext cx="10515600" cy="450373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68879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C3A6CA-1BBE-4D10-BDF3-5D71031E5702}"/>
              </a:ext>
            </a:extLst>
          </p:cNvPr>
          <p:cNvSpPr txBox="1"/>
          <p:nvPr userDrawn="1"/>
        </p:nvSpPr>
        <p:spPr>
          <a:xfrm>
            <a:off x="1988457" y="1582057"/>
            <a:ext cx="184731" cy="369332"/>
          </a:xfrm>
          <a:prstGeom prst="rect">
            <a:avLst/>
          </a:prstGeom>
          <a:noFill/>
        </p:spPr>
        <p:txBody>
          <a:bodyPr wrap="none" rtlCol="0">
            <a:spAutoFit/>
          </a:bodyPr>
          <a:lstStyle/>
          <a:p>
            <a:endParaRPr lang="en-US" dirty="0"/>
          </a:p>
        </p:txBody>
      </p:sp>
      <p:cxnSp>
        <p:nvCxnSpPr>
          <p:cNvPr id="6" name="Straight Connector 5">
            <a:extLst>
              <a:ext uri="{FF2B5EF4-FFF2-40B4-BE49-F238E27FC236}">
                <a16:creationId xmlns:a16="http://schemas.microsoft.com/office/drawing/2014/main" id="{C813E05C-D988-416A-BF2C-FDFAF8921A69}"/>
              </a:ext>
            </a:extLst>
          </p:cNvPr>
          <p:cNvCxnSpPr/>
          <p:nvPr userDrawn="1"/>
        </p:nvCxnSpPr>
        <p:spPr>
          <a:xfrm>
            <a:off x="4339771" y="2386817"/>
            <a:ext cx="0" cy="2301297"/>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88563A2A-5573-4A49-973C-AD8025A0C8A3}"/>
              </a:ext>
            </a:extLst>
          </p:cNvPr>
          <p:cNvCxnSpPr/>
          <p:nvPr userDrawn="1"/>
        </p:nvCxnSpPr>
        <p:spPr>
          <a:xfrm>
            <a:off x="8091714" y="2386817"/>
            <a:ext cx="0" cy="2301297"/>
          </a:xfrm>
          <a:prstGeom prst="line">
            <a:avLst/>
          </a:prstGeom>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6ABADA31-1F20-4E9D-A781-11DF130B3726}"/>
              </a:ext>
            </a:extLst>
          </p:cNvPr>
          <p:cNvSpPr>
            <a:spLocks noGrp="1"/>
          </p:cNvSpPr>
          <p:nvPr>
            <p:ph type="title" hasCustomPrompt="1"/>
          </p:nvPr>
        </p:nvSpPr>
        <p:spPr>
          <a:xfrm>
            <a:off x="838200" y="263274"/>
            <a:ext cx="10515600" cy="1325563"/>
          </a:xfrm>
        </p:spPr>
        <p:txBody>
          <a:bodyPr/>
          <a:lstStyle>
            <a:lvl1pPr>
              <a:defRPr>
                <a:latin typeface="Raleway" panose="020B0503030101060003" pitchFamily="34" charset="0"/>
              </a:defRPr>
            </a:lvl1pPr>
          </a:lstStyle>
          <a:p>
            <a:r>
              <a:rPr lang="en-US" dirty="0"/>
              <a:t>CLICK TO EDIT MASTER TITLE STYLE</a:t>
            </a:r>
          </a:p>
        </p:txBody>
      </p:sp>
      <p:sp>
        <p:nvSpPr>
          <p:cNvPr id="5" name="Text Placeholder 4">
            <a:extLst>
              <a:ext uri="{FF2B5EF4-FFF2-40B4-BE49-F238E27FC236}">
                <a16:creationId xmlns:a16="http://schemas.microsoft.com/office/drawing/2014/main" id="{AB95601B-8718-48BB-8F08-FB129D685847}"/>
              </a:ext>
            </a:extLst>
          </p:cNvPr>
          <p:cNvSpPr>
            <a:spLocks noGrp="1"/>
          </p:cNvSpPr>
          <p:nvPr>
            <p:ph type="body" sz="quarter" idx="13" hasCustomPrompt="1"/>
          </p:nvPr>
        </p:nvSpPr>
        <p:spPr>
          <a:xfrm>
            <a:off x="783468" y="3522191"/>
            <a:ext cx="3316819" cy="1477612"/>
          </a:xfrm>
        </p:spPr>
        <p:txBody>
          <a:bodyPr>
            <a:noAutofit/>
          </a:bodyPr>
          <a:lstStyle>
            <a:lvl1pPr marL="0" indent="0" algn="ctr">
              <a:buNone/>
              <a:defRPr sz="2000">
                <a:latin typeface="Raleway" panose="020B0503030101060003" pitchFamily="34" charset="0"/>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eget</a:t>
            </a:r>
            <a:r>
              <a:rPr lang="en-US" dirty="0"/>
              <a:t> </a:t>
            </a:r>
            <a:r>
              <a:rPr lang="en-US" dirty="0" err="1"/>
              <a:t>turpis</a:t>
            </a:r>
            <a:r>
              <a:rPr lang="en-US" dirty="0"/>
              <a:t> et </a:t>
            </a:r>
            <a:r>
              <a:rPr lang="en-US" dirty="0" err="1"/>
              <a:t>enim</a:t>
            </a:r>
            <a:r>
              <a:rPr lang="en-US" dirty="0"/>
              <a:t> </a:t>
            </a:r>
            <a:r>
              <a:rPr lang="en-US" dirty="0" err="1"/>
              <a:t>hendrerit</a:t>
            </a:r>
            <a:r>
              <a:rPr lang="en-US" dirty="0"/>
              <a:t> </a:t>
            </a:r>
            <a:r>
              <a:rPr lang="en-US" dirty="0" err="1"/>
              <a:t>placerat</a:t>
            </a:r>
            <a:r>
              <a:rPr lang="en-US" dirty="0"/>
              <a:t> at et </a:t>
            </a:r>
            <a:r>
              <a:rPr lang="en-US" dirty="0" err="1"/>
              <a:t>nibh</a:t>
            </a:r>
            <a:endParaRPr lang="en-US" dirty="0"/>
          </a:p>
        </p:txBody>
      </p:sp>
      <p:sp>
        <p:nvSpPr>
          <p:cNvPr id="18" name="Text Placeholder 4">
            <a:extLst>
              <a:ext uri="{FF2B5EF4-FFF2-40B4-BE49-F238E27FC236}">
                <a16:creationId xmlns:a16="http://schemas.microsoft.com/office/drawing/2014/main" id="{6F86CBA0-3338-4F66-85E6-15EF69E94B7A}"/>
              </a:ext>
            </a:extLst>
          </p:cNvPr>
          <p:cNvSpPr>
            <a:spLocks noGrp="1"/>
          </p:cNvSpPr>
          <p:nvPr>
            <p:ph type="body" sz="quarter" idx="14" hasCustomPrompt="1"/>
          </p:nvPr>
        </p:nvSpPr>
        <p:spPr>
          <a:xfrm>
            <a:off x="759701" y="2346817"/>
            <a:ext cx="3316819" cy="923355"/>
          </a:xfrm>
        </p:spPr>
        <p:txBody>
          <a:bodyPr>
            <a:noAutofit/>
          </a:bodyPr>
          <a:lstStyle>
            <a:lvl1pPr marL="0" indent="0" algn="ctr">
              <a:buNone/>
              <a:defRPr sz="6000">
                <a:latin typeface="Raleway" panose="020B0503030101060003" pitchFamily="34" charset="0"/>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dirty="0"/>
              <a:t>100%</a:t>
            </a:r>
          </a:p>
        </p:txBody>
      </p:sp>
      <p:sp>
        <p:nvSpPr>
          <p:cNvPr id="19" name="Text Placeholder 4">
            <a:extLst>
              <a:ext uri="{FF2B5EF4-FFF2-40B4-BE49-F238E27FC236}">
                <a16:creationId xmlns:a16="http://schemas.microsoft.com/office/drawing/2014/main" id="{9D2801C0-D4C0-4210-8530-8ACE0F00DAD6}"/>
              </a:ext>
            </a:extLst>
          </p:cNvPr>
          <p:cNvSpPr>
            <a:spLocks noGrp="1"/>
          </p:cNvSpPr>
          <p:nvPr>
            <p:ph type="body" sz="quarter" idx="15" hasCustomPrompt="1"/>
          </p:nvPr>
        </p:nvSpPr>
        <p:spPr>
          <a:xfrm>
            <a:off x="4603023" y="3516705"/>
            <a:ext cx="3316819" cy="1477612"/>
          </a:xfrm>
        </p:spPr>
        <p:txBody>
          <a:bodyPr>
            <a:noAutofit/>
          </a:bodyPr>
          <a:lstStyle>
            <a:lvl1pPr marL="0" indent="0" algn="ctr">
              <a:buNone/>
              <a:defRPr sz="2000">
                <a:latin typeface="Raleway" panose="020B0503030101060003" pitchFamily="34" charset="0"/>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eget</a:t>
            </a:r>
            <a:r>
              <a:rPr lang="en-US" dirty="0"/>
              <a:t> </a:t>
            </a:r>
            <a:r>
              <a:rPr lang="en-US" dirty="0" err="1"/>
              <a:t>turpis</a:t>
            </a:r>
            <a:r>
              <a:rPr lang="en-US" dirty="0"/>
              <a:t> et </a:t>
            </a:r>
            <a:r>
              <a:rPr lang="en-US" dirty="0" err="1"/>
              <a:t>enim</a:t>
            </a:r>
            <a:r>
              <a:rPr lang="en-US" dirty="0"/>
              <a:t> </a:t>
            </a:r>
            <a:r>
              <a:rPr lang="en-US" dirty="0" err="1"/>
              <a:t>hendrerit</a:t>
            </a:r>
            <a:r>
              <a:rPr lang="en-US" dirty="0"/>
              <a:t> </a:t>
            </a:r>
            <a:r>
              <a:rPr lang="en-US" dirty="0" err="1"/>
              <a:t>placerat</a:t>
            </a:r>
            <a:r>
              <a:rPr lang="en-US" dirty="0"/>
              <a:t> at et </a:t>
            </a:r>
            <a:r>
              <a:rPr lang="en-US" dirty="0" err="1"/>
              <a:t>nibh</a:t>
            </a:r>
            <a:endParaRPr lang="en-US" dirty="0"/>
          </a:p>
        </p:txBody>
      </p:sp>
      <p:sp>
        <p:nvSpPr>
          <p:cNvPr id="24" name="Text Placeholder 4">
            <a:extLst>
              <a:ext uri="{FF2B5EF4-FFF2-40B4-BE49-F238E27FC236}">
                <a16:creationId xmlns:a16="http://schemas.microsoft.com/office/drawing/2014/main" id="{75F6089B-714D-41D3-8AB4-52C778BD2EBB}"/>
              </a:ext>
            </a:extLst>
          </p:cNvPr>
          <p:cNvSpPr>
            <a:spLocks noGrp="1"/>
          </p:cNvSpPr>
          <p:nvPr>
            <p:ph type="body" sz="quarter" idx="16" hasCustomPrompt="1"/>
          </p:nvPr>
        </p:nvSpPr>
        <p:spPr>
          <a:xfrm>
            <a:off x="4579256" y="2341331"/>
            <a:ext cx="3316819" cy="923355"/>
          </a:xfrm>
        </p:spPr>
        <p:txBody>
          <a:bodyPr>
            <a:noAutofit/>
          </a:bodyPr>
          <a:lstStyle>
            <a:lvl1pPr marL="0" indent="0" algn="ctr">
              <a:buNone/>
              <a:defRPr sz="6000">
                <a:latin typeface="Raleway" panose="020B0503030101060003" pitchFamily="34" charset="0"/>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dirty="0"/>
              <a:t>$79M</a:t>
            </a:r>
          </a:p>
        </p:txBody>
      </p:sp>
      <p:sp>
        <p:nvSpPr>
          <p:cNvPr id="25" name="Text Placeholder 4">
            <a:extLst>
              <a:ext uri="{FF2B5EF4-FFF2-40B4-BE49-F238E27FC236}">
                <a16:creationId xmlns:a16="http://schemas.microsoft.com/office/drawing/2014/main" id="{62DB542F-8215-4647-9F58-036F91C69175}"/>
              </a:ext>
            </a:extLst>
          </p:cNvPr>
          <p:cNvSpPr>
            <a:spLocks noGrp="1"/>
          </p:cNvSpPr>
          <p:nvPr>
            <p:ph type="body" sz="quarter" idx="17" hasCustomPrompt="1"/>
          </p:nvPr>
        </p:nvSpPr>
        <p:spPr>
          <a:xfrm>
            <a:off x="8331198" y="3487630"/>
            <a:ext cx="3316819" cy="1477612"/>
          </a:xfrm>
        </p:spPr>
        <p:txBody>
          <a:bodyPr>
            <a:noAutofit/>
          </a:bodyPr>
          <a:lstStyle>
            <a:lvl1pPr marL="0" indent="0" algn="ctr">
              <a:buNone/>
              <a:defRPr sz="2000">
                <a:latin typeface="Raleway" panose="020B0503030101060003" pitchFamily="34" charset="0"/>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eget</a:t>
            </a:r>
            <a:r>
              <a:rPr lang="en-US" dirty="0"/>
              <a:t> </a:t>
            </a:r>
            <a:r>
              <a:rPr lang="en-US" dirty="0" err="1"/>
              <a:t>turpis</a:t>
            </a:r>
            <a:r>
              <a:rPr lang="en-US" dirty="0"/>
              <a:t> et </a:t>
            </a:r>
            <a:r>
              <a:rPr lang="en-US" dirty="0" err="1"/>
              <a:t>enim</a:t>
            </a:r>
            <a:r>
              <a:rPr lang="en-US" dirty="0"/>
              <a:t> </a:t>
            </a:r>
            <a:r>
              <a:rPr lang="en-US" dirty="0" err="1"/>
              <a:t>hendrerit</a:t>
            </a:r>
            <a:r>
              <a:rPr lang="en-US" dirty="0"/>
              <a:t> </a:t>
            </a:r>
            <a:r>
              <a:rPr lang="en-US" dirty="0" err="1"/>
              <a:t>placerat</a:t>
            </a:r>
            <a:r>
              <a:rPr lang="en-US" dirty="0"/>
              <a:t> at et </a:t>
            </a:r>
            <a:r>
              <a:rPr lang="en-US" dirty="0" err="1"/>
              <a:t>nibh</a:t>
            </a:r>
            <a:endParaRPr lang="en-US" dirty="0"/>
          </a:p>
        </p:txBody>
      </p:sp>
      <p:sp>
        <p:nvSpPr>
          <p:cNvPr id="26" name="Text Placeholder 4">
            <a:extLst>
              <a:ext uri="{FF2B5EF4-FFF2-40B4-BE49-F238E27FC236}">
                <a16:creationId xmlns:a16="http://schemas.microsoft.com/office/drawing/2014/main" id="{73D10BC6-A92E-4D4B-AA0E-E462EAD1B2B3}"/>
              </a:ext>
            </a:extLst>
          </p:cNvPr>
          <p:cNvSpPr>
            <a:spLocks noGrp="1"/>
          </p:cNvSpPr>
          <p:nvPr>
            <p:ph type="body" sz="quarter" idx="18" hasCustomPrompt="1"/>
          </p:nvPr>
        </p:nvSpPr>
        <p:spPr>
          <a:xfrm>
            <a:off x="8307431" y="2312256"/>
            <a:ext cx="3316819" cy="923355"/>
          </a:xfrm>
        </p:spPr>
        <p:txBody>
          <a:bodyPr>
            <a:noAutofit/>
          </a:bodyPr>
          <a:lstStyle>
            <a:lvl1pPr marL="0" indent="0" algn="ctr">
              <a:buNone/>
              <a:defRPr sz="6000">
                <a:latin typeface="Raleway" panose="020B0503030101060003" pitchFamily="34" charset="0"/>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dirty="0"/>
              <a:t>5.5</a:t>
            </a:r>
          </a:p>
        </p:txBody>
      </p:sp>
      <p:sp>
        <p:nvSpPr>
          <p:cNvPr id="3" name="Footer Placeholder 2">
            <a:extLst>
              <a:ext uri="{FF2B5EF4-FFF2-40B4-BE49-F238E27FC236}">
                <a16:creationId xmlns:a16="http://schemas.microsoft.com/office/drawing/2014/main" id="{0C230451-9A5F-4E52-8CC5-EC5E0CF05A30}"/>
              </a:ext>
            </a:extLst>
          </p:cNvPr>
          <p:cNvSpPr>
            <a:spLocks noGrp="1"/>
          </p:cNvSpPr>
          <p:nvPr>
            <p:ph type="ftr" sz="quarter" idx="19"/>
          </p:nvPr>
        </p:nvSpPr>
        <p:spPr/>
        <p:txBody>
          <a:bodyPr/>
          <a:lstStyle/>
          <a:p>
            <a:r>
              <a:rPr lang="en-US"/>
              <a:t>Equitably Reducing Greenhouse Gas Emissions through Energy Strategies</a:t>
            </a:r>
            <a:endParaRPr lang="en-US" dirty="0"/>
          </a:p>
        </p:txBody>
      </p:sp>
      <p:sp>
        <p:nvSpPr>
          <p:cNvPr id="7" name="Slide Number Placeholder 6">
            <a:extLst>
              <a:ext uri="{FF2B5EF4-FFF2-40B4-BE49-F238E27FC236}">
                <a16:creationId xmlns:a16="http://schemas.microsoft.com/office/drawing/2014/main" id="{956B04F8-CC5F-4476-AAB3-9457298FF7E9}"/>
              </a:ext>
            </a:extLst>
          </p:cNvPr>
          <p:cNvSpPr>
            <a:spLocks noGrp="1"/>
          </p:cNvSpPr>
          <p:nvPr>
            <p:ph type="sldNum" sz="quarter" idx="20"/>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4005511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C3A6CA-1BBE-4D10-BDF3-5D71031E5702}"/>
              </a:ext>
            </a:extLst>
          </p:cNvPr>
          <p:cNvSpPr txBox="1"/>
          <p:nvPr userDrawn="1"/>
        </p:nvSpPr>
        <p:spPr>
          <a:xfrm>
            <a:off x="1988457" y="1582057"/>
            <a:ext cx="184731" cy="369332"/>
          </a:xfrm>
          <a:prstGeom prst="rect">
            <a:avLst/>
          </a:prstGeom>
          <a:noFill/>
        </p:spPr>
        <p:txBody>
          <a:bodyPr wrap="none" rtlCol="0">
            <a:spAutoFit/>
          </a:bodyPr>
          <a:lstStyle/>
          <a:p>
            <a:endParaRPr lang="en-US" dirty="0"/>
          </a:p>
        </p:txBody>
      </p:sp>
      <p:sp>
        <p:nvSpPr>
          <p:cNvPr id="6" name="Content Placeholder 5">
            <a:extLst>
              <a:ext uri="{FF2B5EF4-FFF2-40B4-BE49-F238E27FC236}">
                <a16:creationId xmlns:a16="http://schemas.microsoft.com/office/drawing/2014/main" id="{D6B48E58-7910-424D-9AE4-A9E4E74DFF4D}"/>
              </a:ext>
            </a:extLst>
          </p:cNvPr>
          <p:cNvSpPr>
            <a:spLocks noGrp="1"/>
          </p:cNvSpPr>
          <p:nvPr>
            <p:ph sz="quarter" idx="13"/>
          </p:nvPr>
        </p:nvSpPr>
        <p:spPr>
          <a:xfrm>
            <a:off x="6096000" y="1778774"/>
            <a:ext cx="6080125" cy="4175939"/>
          </a:xfrm>
        </p:spPr>
        <p:txBody>
          <a:bodyPr/>
          <a:lstStyle>
            <a:lvl1pPr marL="0" indent="0">
              <a:buNone/>
              <a:defRPr/>
            </a:lvl1pPr>
          </a:lstStyle>
          <a:p>
            <a:pPr lvl="0"/>
            <a:endParaRPr lang="en-US" dirty="0"/>
          </a:p>
        </p:txBody>
      </p:sp>
      <p:sp>
        <p:nvSpPr>
          <p:cNvPr id="7" name="Title 6">
            <a:extLst>
              <a:ext uri="{FF2B5EF4-FFF2-40B4-BE49-F238E27FC236}">
                <a16:creationId xmlns:a16="http://schemas.microsoft.com/office/drawing/2014/main" id="{5840C69B-88BB-4FE0-9DC8-1CE81A2F6D74}"/>
              </a:ext>
            </a:extLst>
          </p:cNvPr>
          <p:cNvSpPr>
            <a:spLocks noGrp="1"/>
          </p:cNvSpPr>
          <p:nvPr>
            <p:ph type="title" hasCustomPrompt="1"/>
          </p:nvPr>
        </p:nvSpPr>
        <p:spPr>
          <a:xfrm>
            <a:off x="838200" y="283845"/>
            <a:ext cx="10515600" cy="1325563"/>
          </a:xfrm>
        </p:spPr>
        <p:txBody>
          <a:bodyPr/>
          <a:lstStyle>
            <a:lvl1pPr>
              <a:defRPr>
                <a:latin typeface="Raleway" panose="020B0503030101060003"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45995389-AD7F-468C-8AFB-6DA70E1853C4}"/>
              </a:ext>
            </a:extLst>
          </p:cNvPr>
          <p:cNvSpPr>
            <a:spLocks noGrp="1"/>
          </p:cNvSpPr>
          <p:nvPr>
            <p:ph type="body" sz="quarter" idx="14" hasCustomPrompt="1"/>
          </p:nvPr>
        </p:nvSpPr>
        <p:spPr>
          <a:xfrm>
            <a:off x="2173288" y="2530105"/>
            <a:ext cx="3292475" cy="868363"/>
          </a:xfr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eget</a:t>
            </a:r>
            <a:r>
              <a:rPr lang="en-US" dirty="0"/>
              <a:t> </a:t>
            </a:r>
            <a:r>
              <a:rPr lang="en-US" dirty="0" err="1"/>
              <a:t>turpis</a:t>
            </a:r>
            <a:r>
              <a:rPr lang="en-US" dirty="0"/>
              <a:t> et </a:t>
            </a:r>
            <a:r>
              <a:rPr lang="en-US" dirty="0" err="1"/>
              <a:t>enim</a:t>
            </a:r>
            <a:r>
              <a:rPr lang="en-US" dirty="0"/>
              <a:t> </a:t>
            </a:r>
            <a:r>
              <a:rPr lang="en-US" dirty="0" err="1"/>
              <a:t>hendrerit</a:t>
            </a:r>
            <a:r>
              <a:rPr lang="en-US" dirty="0"/>
              <a:t> </a:t>
            </a:r>
            <a:r>
              <a:rPr lang="en-US" dirty="0" err="1"/>
              <a:t>placerat</a:t>
            </a:r>
            <a:r>
              <a:rPr lang="en-US" dirty="0"/>
              <a:t> at et </a:t>
            </a:r>
            <a:r>
              <a:rPr lang="en-US" dirty="0" err="1"/>
              <a:t>nibh</a:t>
            </a:r>
            <a:endParaRPr lang="en-US" dirty="0"/>
          </a:p>
          <a:p>
            <a:pPr lvl="0"/>
            <a:endParaRPr lang="en-US" dirty="0"/>
          </a:p>
        </p:txBody>
      </p:sp>
      <p:sp>
        <p:nvSpPr>
          <p:cNvPr id="23" name="Text Placeholder 11">
            <a:extLst>
              <a:ext uri="{FF2B5EF4-FFF2-40B4-BE49-F238E27FC236}">
                <a16:creationId xmlns:a16="http://schemas.microsoft.com/office/drawing/2014/main" id="{F66CFF4D-37F9-4477-AF50-436E04A4335C}"/>
              </a:ext>
            </a:extLst>
          </p:cNvPr>
          <p:cNvSpPr>
            <a:spLocks noGrp="1"/>
          </p:cNvSpPr>
          <p:nvPr>
            <p:ph type="body" sz="quarter" idx="15" hasCustomPrompt="1"/>
          </p:nvPr>
        </p:nvSpPr>
        <p:spPr>
          <a:xfrm>
            <a:off x="2173288" y="4544695"/>
            <a:ext cx="3292475" cy="868363"/>
          </a:xfr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eget</a:t>
            </a:r>
            <a:r>
              <a:rPr lang="en-US" dirty="0"/>
              <a:t> </a:t>
            </a:r>
            <a:r>
              <a:rPr lang="en-US" dirty="0" err="1"/>
              <a:t>turpis</a:t>
            </a:r>
            <a:r>
              <a:rPr lang="en-US" dirty="0"/>
              <a:t> et </a:t>
            </a:r>
            <a:r>
              <a:rPr lang="en-US" dirty="0" err="1"/>
              <a:t>enim</a:t>
            </a:r>
            <a:r>
              <a:rPr lang="en-US" dirty="0"/>
              <a:t> </a:t>
            </a:r>
            <a:r>
              <a:rPr lang="en-US" dirty="0" err="1"/>
              <a:t>hendrerit</a:t>
            </a:r>
            <a:r>
              <a:rPr lang="en-US" dirty="0"/>
              <a:t> </a:t>
            </a:r>
            <a:r>
              <a:rPr lang="en-US" dirty="0" err="1"/>
              <a:t>placerat</a:t>
            </a:r>
            <a:r>
              <a:rPr lang="en-US" dirty="0"/>
              <a:t> at et </a:t>
            </a:r>
            <a:r>
              <a:rPr lang="en-US" dirty="0" err="1"/>
              <a:t>nibh</a:t>
            </a:r>
            <a:endParaRPr lang="en-US" dirty="0"/>
          </a:p>
          <a:p>
            <a:pPr lvl="0"/>
            <a:endParaRPr lang="en-US" dirty="0"/>
          </a:p>
        </p:txBody>
      </p:sp>
      <p:sp>
        <p:nvSpPr>
          <p:cNvPr id="29" name="Text Placeholder 11">
            <a:extLst>
              <a:ext uri="{FF2B5EF4-FFF2-40B4-BE49-F238E27FC236}">
                <a16:creationId xmlns:a16="http://schemas.microsoft.com/office/drawing/2014/main" id="{5CDDFF48-339D-4BB0-ACF6-3F87B8D11115}"/>
              </a:ext>
            </a:extLst>
          </p:cNvPr>
          <p:cNvSpPr>
            <a:spLocks noGrp="1"/>
          </p:cNvSpPr>
          <p:nvPr>
            <p:ph type="body" sz="quarter" idx="16" hasCustomPrompt="1"/>
          </p:nvPr>
        </p:nvSpPr>
        <p:spPr>
          <a:xfrm>
            <a:off x="2187486" y="3939065"/>
            <a:ext cx="3292475" cy="375444"/>
          </a:xfrm>
        </p:spPr>
        <p:txBody>
          <a:bodyPr/>
          <a:lstStyle>
            <a:lvl1pPr marL="0" indent="0">
              <a:buNone/>
              <a:defRPr sz="2000" b="1">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SUBHEADER</a:t>
            </a:r>
          </a:p>
          <a:p>
            <a:pPr lvl="0"/>
            <a:endParaRPr lang="en-US" dirty="0"/>
          </a:p>
        </p:txBody>
      </p:sp>
      <p:sp>
        <p:nvSpPr>
          <p:cNvPr id="30" name="Text Placeholder 11">
            <a:extLst>
              <a:ext uri="{FF2B5EF4-FFF2-40B4-BE49-F238E27FC236}">
                <a16:creationId xmlns:a16="http://schemas.microsoft.com/office/drawing/2014/main" id="{0A9C4982-0982-405A-B752-793B6980BD0E}"/>
              </a:ext>
            </a:extLst>
          </p:cNvPr>
          <p:cNvSpPr>
            <a:spLocks noGrp="1"/>
          </p:cNvSpPr>
          <p:nvPr>
            <p:ph type="body" sz="quarter" idx="17" hasCustomPrompt="1"/>
          </p:nvPr>
        </p:nvSpPr>
        <p:spPr>
          <a:xfrm>
            <a:off x="2187486" y="1923416"/>
            <a:ext cx="3292475" cy="375444"/>
          </a:xfrm>
        </p:spPr>
        <p:txBody>
          <a:bodyPr/>
          <a:lstStyle>
            <a:lvl1pPr marL="0" indent="0">
              <a:buNone/>
              <a:defRPr sz="2000" b="1">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SUBHEADER</a:t>
            </a:r>
          </a:p>
          <a:p>
            <a:pPr lvl="0"/>
            <a:endParaRPr lang="en-US" dirty="0"/>
          </a:p>
        </p:txBody>
      </p:sp>
      <p:sp>
        <p:nvSpPr>
          <p:cNvPr id="2" name="Footer Placeholder 1">
            <a:extLst>
              <a:ext uri="{FF2B5EF4-FFF2-40B4-BE49-F238E27FC236}">
                <a16:creationId xmlns:a16="http://schemas.microsoft.com/office/drawing/2014/main" id="{DE4CC868-B627-4AB4-985E-CDF3B0D8D7F0}"/>
              </a:ext>
            </a:extLst>
          </p:cNvPr>
          <p:cNvSpPr>
            <a:spLocks noGrp="1"/>
          </p:cNvSpPr>
          <p:nvPr>
            <p:ph type="ftr" sz="quarter" idx="18"/>
          </p:nvPr>
        </p:nvSpPr>
        <p:spPr/>
        <p:txBody>
          <a:bodyPr/>
          <a:lstStyle/>
          <a:p>
            <a:r>
              <a:rPr lang="en-US"/>
              <a:t>Equitably Reducing Greenhouse Gas Emissions through Energy Strategies</a:t>
            </a:r>
            <a:endParaRPr lang="en-US" dirty="0"/>
          </a:p>
        </p:txBody>
      </p:sp>
      <p:sp>
        <p:nvSpPr>
          <p:cNvPr id="3" name="Slide Number Placeholder 2">
            <a:extLst>
              <a:ext uri="{FF2B5EF4-FFF2-40B4-BE49-F238E27FC236}">
                <a16:creationId xmlns:a16="http://schemas.microsoft.com/office/drawing/2014/main" id="{7456AF83-BBD7-488A-A8A5-2C5D296729B5}"/>
              </a:ext>
            </a:extLst>
          </p:cNvPr>
          <p:cNvSpPr>
            <a:spLocks noGrp="1"/>
          </p:cNvSpPr>
          <p:nvPr>
            <p:ph type="sldNum" sz="quarter" idx="19"/>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31743611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Blue Section Divider">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E7DE2AFA-4C5F-4DCB-AD02-5BC447042D8E}"/>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EF1DBCB6-8C90-47FB-91B1-3A97383BF085}"/>
              </a:ext>
            </a:extLst>
          </p:cNvPr>
          <p:cNvSpPr>
            <a:spLocks noGrp="1"/>
          </p:cNvSpPr>
          <p:nvPr>
            <p:ph type="title" hasCustomPrompt="1"/>
          </p:nvPr>
        </p:nvSpPr>
        <p:spPr>
          <a:xfrm>
            <a:off x="838200" y="2766218"/>
            <a:ext cx="10515600" cy="1325563"/>
          </a:xfrm>
        </p:spPr>
        <p:txBody>
          <a:bodyPr/>
          <a:lstStyle>
            <a:lvl1pPr algn="ctr">
              <a:defRPr>
                <a:solidFill>
                  <a:schemeClr val="bg1"/>
                </a:solidFill>
                <a:latin typeface="Raleway SemiBold" panose="020B0703030101060003" pitchFamily="34" charset="0"/>
              </a:defRPr>
            </a:lvl1pPr>
          </a:lstStyle>
          <a:p>
            <a:r>
              <a:rPr lang="en-US" dirty="0"/>
              <a:t>SECTION DIVIDER</a:t>
            </a:r>
          </a:p>
        </p:txBody>
      </p:sp>
    </p:spTree>
    <p:extLst>
      <p:ext uri="{BB962C8B-B14F-4D97-AF65-F5344CB8AC3E}">
        <p14:creationId xmlns:p14="http://schemas.microsoft.com/office/powerpoint/2010/main" val="19267183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162B6EE7-E4BC-44C6-AF3E-723DC06DF2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8286133" y="-1"/>
            <a:ext cx="3905865" cy="3964615"/>
          </a:xfrm>
          <a:prstGeom prst="rect">
            <a:avLst/>
          </a:prstGeom>
        </p:spPr>
      </p:pic>
      <p:sp>
        <p:nvSpPr>
          <p:cNvPr id="10" name="Title 1">
            <a:extLst>
              <a:ext uri="{FF2B5EF4-FFF2-40B4-BE49-F238E27FC236}">
                <a16:creationId xmlns:a16="http://schemas.microsoft.com/office/drawing/2014/main" id="{687EC63E-7143-46C4-878D-2C06BBE860BE}"/>
              </a:ext>
            </a:extLst>
          </p:cNvPr>
          <p:cNvSpPr>
            <a:spLocks noGrp="1"/>
          </p:cNvSpPr>
          <p:nvPr>
            <p:ph type="title" hasCustomPrompt="1"/>
          </p:nvPr>
        </p:nvSpPr>
        <p:spPr>
          <a:xfrm>
            <a:off x="838200" y="536575"/>
            <a:ext cx="10515600" cy="682625"/>
          </a:xfrm>
        </p:spPr>
        <p:txBody>
          <a:bodyPr/>
          <a:lstStyle>
            <a:lvl1pPr>
              <a:defRPr>
                <a:solidFill>
                  <a:schemeClr val="accent5"/>
                </a:solidFill>
                <a:latin typeface="Raleway" panose="020B0503030101060003" pitchFamily="34" charset="0"/>
              </a:defRPr>
            </a:lvl1pPr>
          </a:lstStyle>
          <a:p>
            <a:r>
              <a:rPr lang="en-US" dirty="0"/>
              <a:t>SLIDE TITLE</a:t>
            </a:r>
          </a:p>
        </p:txBody>
      </p:sp>
      <p:sp>
        <p:nvSpPr>
          <p:cNvPr id="13" name="Picture Placeholder 12">
            <a:extLst>
              <a:ext uri="{FF2B5EF4-FFF2-40B4-BE49-F238E27FC236}">
                <a16:creationId xmlns:a16="http://schemas.microsoft.com/office/drawing/2014/main" id="{3162935B-11F2-41A8-A62F-A94B7B1B65B9}"/>
              </a:ext>
            </a:extLst>
          </p:cNvPr>
          <p:cNvSpPr>
            <a:spLocks noGrp="1"/>
          </p:cNvSpPr>
          <p:nvPr>
            <p:ph type="pic" sz="quarter" idx="13"/>
          </p:nvPr>
        </p:nvSpPr>
        <p:spPr>
          <a:xfrm>
            <a:off x="6117431" y="1470025"/>
            <a:ext cx="4986337" cy="2983980"/>
          </a:xfrm>
        </p:spPr>
        <p:txBody>
          <a:bodyPr/>
          <a:lstStyle/>
          <a:p>
            <a:endParaRPr lang="en-US" dirty="0"/>
          </a:p>
        </p:txBody>
      </p:sp>
      <p:sp>
        <p:nvSpPr>
          <p:cNvPr id="14" name="Picture Placeholder 12">
            <a:extLst>
              <a:ext uri="{FF2B5EF4-FFF2-40B4-BE49-F238E27FC236}">
                <a16:creationId xmlns:a16="http://schemas.microsoft.com/office/drawing/2014/main" id="{6EDBE823-0DAA-4ECC-9D7C-70DB112091B0}"/>
              </a:ext>
            </a:extLst>
          </p:cNvPr>
          <p:cNvSpPr>
            <a:spLocks noGrp="1"/>
          </p:cNvSpPr>
          <p:nvPr>
            <p:ph type="pic" sz="quarter" idx="14"/>
          </p:nvPr>
        </p:nvSpPr>
        <p:spPr>
          <a:xfrm>
            <a:off x="838201" y="1470025"/>
            <a:ext cx="4986337" cy="2983982"/>
          </a:xfrm>
        </p:spPr>
        <p:txBody>
          <a:bodyPr/>
          <a:lstStyle/>
          <a:p>
            <a:endParaRPr lang="en-US" dirty="0"/>
          </a:p>
        </p:txBody>
      </p:sp>
      <p:sp>
        <p:nvSpPr>
          <p:cNvPr id="15" name="Text Placeholder 2">
            <a:extLst>
              <a:ext uri="{FF2B5EF4-FFF2-40B4-BE49-F238E27FC236}">
                <a16:creationId xmlns:a16="http://schemas.microsoft.com/office/drawing/2014/main" id="{53E1BF06-F785-4CE1-9D3B-E814EABCCB07}"/>
              </a:ext>
            </a:extLst>
          </p:cNvPr>
          <p:cNvSpPr>
            <a:spLocks noGrp="1"/>
          </p:cNvSpPr>
          <p:nvPr>
            <p:ph type="body" idx="1" hasCustomPrompt="1"/>
          </p:nvPr>
        </p:nvSpPr>
        <p:spPr>
          <a:xfrm>
            <a:off x="838201" y="4566686"/>
            <a:ext cx="4986336" cy="642107"/>
          </a:xfrm>
        </p:spPr>
        <p:txBody>
          <a:bodyPr anchor="b"/>
          <a:lstStyle>
            <a:lvl1pPr marL="0" indent="0">
              <a:buNone/>
              <a:defRPr sz="2400" b="1">
                <a:solidFill>
                  <a:schemeClr val="accent5"/>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dirty="0"/>
              <a:t>TITLE</a:t>
            </a:r>
            <a:endParaRPr lang="en-US" dirty="0"/>
          </a:p>
        </p:txBody>
      </p:sp>
      <p:sp>
        <p:nvSpPr>
          <p:cNvPr id="19" name="Content Placeholder 2">
            <a:extLst>
              <a:ext uri="{FF2B5EF4-FFF2-40B4-BE49-F238E27FC236}">
                <a16:creationId xmlns:a16="http://schemas.microsoft.com/office/drawing/2014/main" id="{56C33072-B198-4FB4-AC6F-E2D623E35474}"/>
              </a:ext>
            </a:extLst>
          </p:cNvPr>
          <p:cNvSpPr>
            <a:spLocks noGrp="1"/>
          </p:cNvSpPr>
          <p:nvPr>
            <p:ph idx="15"/>
          </p:nvPr>
        </p:nvSpPr>
        <p:spPr>
          <a:xfrm>
            <a:off x="838200" y="5444770"/>
            <a:ext cx="4986337" cy="682625"/>
          </a:xfrm>
        </p:spPr>
        <p:txBody>
          <a:bodyPr>
            <a:noAutofit/>
          </a:bodyPr>
          <a:lstStyle>
            <a:lvl1pPr marL="0" indent="0" algn="l">
              <a:buNone/>
              <a:defRPr sz="2000">
                <a:solidFill>
                  <a:schemeClr val="accent5"/>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dirty="0"/>
              <a:t>Click to edit Master text styles</a:t>
            </a:r>
          </a:p>
        </p:txBody>
      </p:sp>
      <p:sp>
        <p:nvSpPr>
          <p:cNvPr id="20" name="Content Placeholder 2">
            <a:extLst>
              <a:ext uri="{FF2B5EF4-FFF2-40B4-BE49-F238E27FC236}">
                <a16:creationId xmlns:a16="http://schemas.microsoft.com/office/drawing/2014/main" id="{076A7852-031C-436B-9AAF-1CAE5B0C6633}"/>
              </a:ext>
            </a:extLst>
          </p:cNvPr>
          <p:cNvSpPr>
            <a:spLocks noGrp="1"/>
          </p:cNvSpPr>
          <p:nvPr>
            <p:ph idx="16"/>
          </p:nvPr>
        </p:nvSpPr>
        <p:spPr>
          <a:xfrm>
            <a:off x="6117431" y="5481197"/>
            <a:ext cx="4986337" cy="682625"/>
          </a:xfrm>
        </p:spPr>
        <p:txBody>
          <a:bodyPr>
            <a:noAutofit/>
          </a:bodyPr>
          <a:lstStyle>
            <a:lvl1pPr marL="0" indent="0" algn="l">
              <a:buNone/>
              <a:defRPr sz="2000">
                <a:solidFill>
                  <a:schemeClr val="accent5"/>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dirty="0"/>
              <a:t>Click to edit Master text styles</a:t>
            </a:r>
          </a:p>
        </p:txBody>
      </p:sp>
      <p:sp>
        <p:nvSpPr>
          <p:cNvPr id="21" name="Text Placeholder 2">
            <a:extLst>
              <a:ext uri="{FF2B5EF4-FFF2-40B4-BE49-F238E27FC236}">
                <a16:creationId xmlns:a16="http://schemas.microsoft.com/office/drawing/2014/main" id="{D103ABB0-352E-422B-AA00-867629CC1822}"/>
              </a:ext>
            </a:extLst>
          </p:cNvPr>
          <p:cNvSpPr>
            <a:spLocks noGrp="1"/>
          </p:cNvSpPr>
          <p:nvPr>
            <p:ph type="body" idx="17" hasCustomPrompt="1"/>
          </p:nvPr>
        </p:nvSpPr>
        <p:spPr>
          <a:xfrm>
            <a:off x="6096000" y="4566686"/>
            <a:ext cx="4986336" cy="642107"/>
          </a:xfrm>
        </p:spPr>
        <p:txBody>
          <a:bodyPr anchor="b"/>
          <a:lstStyle>
            <a:lvl1pPr marL="0" indent="0">
              <a:buNone/>
              <a:defRPr sz="2400" b="1">
                <a:solidFill>
                  <a:schemeClr val="accent5"/>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dirty="0"/>
              <a:t>TITLE</a:t>
            </a:r>
            <a:endParaRPr lang="en-US" dirty="0"/>
          </a:p>
        </p:txBody>
      </p:sp>
      <p:sp>
        <p:nvSpPr>
          <p:cNvPr id="2" name="Footer Placeholder 1">
            <a:extLst>
              <a:ext uri="{FF2B5EF4-FFF2-40B4-BE49-F238E27FC236}">
                <a16:creationId xmlns:a16="http://schemas.microsoft.com/office/drawing/2014/main" id="{34038CCD-A0ED-43BC-9C2A-5875C50A5E86}"/>
              </a:ext>
            </a:extLst>
          </p:cNvPr>
          <p:cNvSpPr>
            <a:spLocks noGrp="1"/>
          </p:cNvSpPr>
          <p:nvPr>
            <p:ph type="ftr" sz="quarter" idx="18"/>
          </p:nvPr>
        </p:nvSpPr>
        <p:spPr/>
        <p:txBody>
          <a:bodyPr/>
          <a:lstStyle/>
          <a:p>
            <a:r>
              <a:rPr lang="en-US"/>
              <a:t>Equitably Reducing Greenhouse Gas Emissions through Energy Strategies</a:t>
            </a:r>
            <a:endParaRPr lang="en-US" dirty="0"/>
          </a:p>
        </p:txBody>
      </p:sp>
      <p:sp>
        <p:nvSpPr>
          <p:cNvPr id="3" name="Slide Number Placeholder 2">
            <a:extLst>
              <a:ext uri="{FF2B5EF4-FFF2-40B4-BE49-F238E27FC236}">
                <a16:creationId xmlns:a16="http://schemas.microsoft.com/office/drawing/2014/main" id="{62F5A829-3AB7-4F4C-9077-C7444E32D2DC}"/>
              </a:ext>
            </a:extLst>
          </p:cNvPr>
          <p:cNvSpPr>
            <a:spLocks noGrp="1"/>
          </p:cNvSpPr>
          <p:nvPr>
            <p:ph type="sldNum" sz="quarter" idx="19"/>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30036912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708D3-79B8-4F13-B587-BAD4BD2EDCC6}"/>
              </a:ext>
            </a:extLst>
          </p:cNvPr>
          <p:cNvSpPr>
            <a:spLocks noGrp="1"/>
          </p:cNvSpPr>
          <p:nvPr>
            <p:ph type="title" hasCustomPrompt="1"/>
          </p:nvPr>
        </p:nvSpPr>
        <p:spPr>
          <a:xfrm>
            <a:off x="838200" y="536575"/>
            <a:ext cx="10515600" cy="682625"/>
          </a:xfrm>
        </p:spPr>
        <p:txBody>
          <a:bodyPr/>
          <a:lstStyle>
            <a:lvl1pPr>
              <a:defRPr>
                <a:solidFill>
                  <a:schemeClr val="bg1"/>
                </a:solidFill>
                <a:latin typeface="Raleway" panose="020B0503030101060003" pitchFamily="34" charset="0"/>
              </a:defRPr>
            </a:lvl1pPr>
          </a:lstStyle>
          <a:p>
            <a:r>
              <a:rPr lang="en-US" dirty="0"/>
              <a:t>SLIDE TITLE</a:t>
            </a:r>
          </a:p>
        </p:txBody>
      </p:sp>
      <p:sp>
        <p:nvSpPr>
          <p:cNvPr id="3" name="Content Placeholder 2">
            <a:extLst>
              <a:ext uri="{FF2B5EF4-FFF2-40B4-BE49-F238E27FC236}">
                <a16:creationId xmlns:a16="http://schemas.microsoft.com/office/drawing/2014/main" id="{8536B29B-8A2A-4803-8283-C6EF072CA88F}"/>
              </a:ext>
            </a:extLst>
          </p:cNvPr>
          <p:cNvSpPr>
            <a:spLocks noGrp="1"/>
          </p:cNvSpPr>
          <p:nvPr>
            <p:ph idx="1"/>
          </p:nvPr>
        </p:nvSpPr>
        <p:spPr>
          <a:xfrm>
            <a:off x="838200" y="2114052"/>
            <a:ext cx="10515600" cy="1456461"/>
          </a:xfrm>
        </p:spPr>
        <p:txBody>
          <a:bodyPr/>
          <a:lstStyle>
            <a:lvl1pPr marL="0" indent="0">
              <a:buNone/>
              <a:defRPr>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chemeClr val="accent1"/>
                </a:solidFill>
              </a:defRPr>
            </a:lvl2pPr>
            <a:lvl3pPr marL="914400" indent="0">
              <a:buNone/>
              <a:defRPr>
                <a:solidFill>
                  <a:srgbClr val="FFC000"/>
                </a:solidFill>
              </a:defRPr>
            </a:lvl3pPr>
            <a:lvl4pPr>
              <a:defRPr>
                <a:solidFill>
                  <a:schemeClr val="bg2">
                    <a:lumMod val="50000"/>
                  </a:schemeClr>
                </a:solidFill>
              </a:defRPr>
            </a:lvl4pPr>
            <a:lvl5pPr>
              <a:defRPr>
                <a:solidFill>
                  <a:schemeClr val="accent1"/>
                </a:solidFill>
              </a:defRPr>
            </a:lvl5pPr>
          </a:lstStyle>
          <a:p>
            <a:pPr lvl="0"/>
            <a:r>
              <a:rPr lang="en-US" dirty="0"/>
              <a:t>Click to edit Master text styles</a:t>
            </a:r>
          </a:p>
          <a:p>
            <a:pPr lvl="1"/>
            <a:r>
              <a:rPr lang="en-US" dirty="0"/>
              <a:t>Second level</a:t>
            </a:r>
          </a:p>
        </p:txBody>
      </p:sp>
      <p:sp>
        <p:nvSpPr>
          <p:cNvPr id="7" name="Content Placeholder 2">
            <a:extLst>
              <a:ext uri="{FF2B5EF4-FFF2-40B4-BE49-F238E27FC236}">
                <a16:creationId xmlns:a16="http://schemas.microsoft.com/office/drawing/2014/main" id="{53666ADF-4352-4DC6-AAB3-FFA789164D90}"/>
              </a:ext>
            </a:extLst>
          </p:cNvPr>
          <p:cNvSpPr>
            <a:spLocks noGrp="1"/>
          </p:cNvSpPr>
          <p:nvPr>
            <p:ph idx="13"/>
          </p:nvPr>
        </p:nvSpPr>
        <p:spPr>
          <a:xfrm>
            <a:off x="838200" y="4382634"/>
            <a:ext cx="10515600" cy="1456461"/>
          </a:xfrm>
        </p:spPr>
        <p:txBody>
          <a:bodyPr/>
          <a:lstStyle>
            <a:lvl1pPr marL="0" indent="0">
              <a:buNone/>
              <a:defRPr>
                <a:solidFill>
                  <a:schemeClr val="bg2"/>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chemeClr val="accent1"/>
                </a:solidFill>
              </a:defRPr>
            </a:lvl2pPr>
            <a:lvl3pPr marL="914400" indent="0">
              <a:buNone/>
              <a:defRPr>
                <a:solidFill>
                  <a:srgbClr val="FFC000"/>
                </a:solidFill>
              </a:defRPr>
            </a:lvl3pPr>
            <a:lvl4pPr>
              <a:defRPr>
                <a:solidFill>
                  <a:schemeClr val="bg2">
                    <a:lumMod val="50000"/>
                  </a:schemeClr>
                </a:solidFill>
              </a:defRPr>
            </a:lvl4pPr>
            <a:lvl5pPr>
              <a:defRPr>
                <a:solidFill>
                  <a:schemeClr val="accent1"/>
                </a:solidFill>
              </a:defRPr>
            </a:lvl5pPr>
          </a:lstStyle>
          <a:p>
            <a:pPr lvl="0"/>
            <a:r>
              <a:rPr lang="en-US" dirty="0"/>
              <a:t>Click to edit Master text styles</a:t>
            </a:r>
          </a:p>
          <a:p>
            <a:pPr lvl="1"/>
            <a:r>
              <a:rPr lang="en-US" dirty="0"/>
              <a:t>Second level</a:t>
            </a:r>
          </a:p>
        </p:txBody>
      </p:sp>
      <p:sp>
        <p:nvSpPr>
          <p:cNvPr id="9" name="Title 1">
            <a:extLst>
              <a:ext uri="{FF2B5EF4-FFF2-40B4-BE49-F238E27FC236}">
                <a16:creationId xmlns:a16="http://schemas.microsoft.com/office/drawing/2014/main" id="{81773292-416A-4DC5-8618-C851CEA95468}"/>
              </a:ext>
            </a:extLst>
          </p:cNvPr>
          <p:cNvSpPr txBox="1">
            <a:spLocks/>
          </p:cNvSpPr>
          <p:nvPr userDrawn="1"/>
        </p:nvSpPr>
        <p:spPr>
          <a:xfrm>
            <a:off x="838200" y="1470568"/>
            <a:ext cx="10515600" cy="682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446A"/>
                </a:solidFill>
                <a:latin typeface="Raleway" panose="020B0503030101060003" pitchFamily="34" charset="0"/>
                <a:ea typeface="+mj-ea"/>
                <a:cs typeface="+mj-cs"/>
              </a:defRPr>
            </a:lvl1pPr>
          </a:lstStyle>
          <a:p>
            <a:r>
              <a:rPr lang="en-US" sz="2000" dirty="0">
                <a:solidFill>
                  <a:schemeClr val="bg1"/>
                </a:solidFill>
              </a:rPr>
              <a:t>SUBHEADER</a:t>
            </a:r>
          </a:p>
        </p:txBody>
      </p:sp>
      <p:sp>
        <p:nvSpPr>
          <p:cNvPr id="4" name="Title 1">
            <a:extLst>
              <a:ext uri="{FF2B5EF4-FFF2-40B4-BE49-F238E27FC236}">
                <a16:creationId xmlns:a16="http://schemas.microsoft.com/office/drawing/2014/main" id="{0F4B1653-56A7-4002-98AD-9A7970A7FCF2}"/>
              </a:ext>
            </a:extLst>
          </p:cNvPr>
          <p:cNvSpPr txBox="1">
            <a:spLocks/>
          </p:cNvSpPr>
          <p:nvPr userDrawn="1"/>
        </p:nvSpPr>
        <p:spPr>
          <a:xfrm>
            <a:off x="838200" y="3677670"/>
            <a:ext cx="10515600" cy="6826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446A"/>
                </a:solidFill>
                <a:latin typeface="Raleway" panose="020B0503030101060003" pitchFamily="34" charset="0"/>
                <a:ea typeface="+mj-ea"/>
                <a:cs typeface="+mj-cs"/>
              </a:defRPr>
            </a:lvl1pPr>
          </a:lstStyle>
          <a:p>
            <a:r>
              <a:rPr lang="en-US" sz="2000" dirty="0">
                <a:solidFill>
                  <a:schemeClr val="bg1"/>
                </a:solidFill>
              </a:rPr>
              <a:t>SUBHEADER</a:t>
            </a:r>
          </a:p>
        </p:txBody>
      </p:sp>
      <p:sp>
        <p:nvSpPr>
          <p:cNvPr id="10" name="Footer Placeholder 9">
            <a:extLst>
              <a:ext uri="{FF2B5EF4-FFF2-40B4-BE49-F238E27FC236}">
                <a16:creationId xmlns:a16="http://schemas.microsoft.com/office/drawing/2014/main" id="{B687AB43-29F4-4031-BEBE-CB014064AC45}"/>
              </a:ext>
            </a:extLst>
          </p:cNvPr>
          <p:cNvSpPr>
            <a:spLocks noGrp="1"/>
          </p:cNvSpPr>
          <p:nvPr>
            <p:ph type="ftr" sz="quarter" idx="14"/>
          </p:nvPr>
        </p:nvSpPr>
        <p:spPr/>
        <p:txBody>
          <a:bodyPr/>
          <a:lstStyle/>
          <a:p>
            <a:r>
              <a:rPr lang="en-US"/>
              <a:t>Equitably Reducing Greenhouse Gas Emissions through Energy Strategies</a:t>
            </a:r>
            <a:endParaRPr lang="en-US" dirty="0"/>
          </a:p>
        </p:txBody>
      </p:sp>
      <p:sp>
        <p:nvSpPr>
          <p:cNvPr id="11" name="Slide Number Placeholder 10">
            <a:extLst>
              <a:ext uri="{FF2B5EF4-FFF2-40B4-BE49-F238E27FC236}">
                <a16:creationId xmlns:a16="http://schemas.microsoft.com/office/drawing/2014/main" id="{532FAC0E-BC73-4574-8AFE-D7A4E766B2B9}"/>
              </a:ext>
            </a:extLst>
          </p:cNvPr>
          <p:cNvSpPr>
            <a:spLocks noGrp="1"/>
          </p:cNvSpPr>
          <p:nvPr>
            <p:ph type="sldNum" sz="quarter" idx="15"/>
          </p:nvPr>
        </p:nvSpPr>
        <p:spPr/>
        <p:txBody>
          <a:bodyPr/>
          <a:lstStyle/>
          <a:p>
            <a:fld id="{F7B4771B-AE04-41F8-8441-EC7D184086A2}" type="slidenum">
              <a:rPr lang="en-US" smtClean="0"/>
              <a:pPr/>
              <a:t>‹#›</a:t>
            </a:fld>
            <a:endParaRPr lang="en-US" dirty="0"/>
          </a:p>
        </p:txBody>
      </p:sp>
    </p:spTree>
    <p:extLst>
      <p:ext uri="{BB962C8B-B14F-4D97-AF65-F5344CB8AC3E}">
        <p14:creationId xmlns:p14="http://schemas.microsoft.com/office/powerpoint/2010/main" val="793326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rgbClr val="00446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708D3-79B8-4F13-B587-BAD4BD2EDCC6}"/>
              </a:ext>
            </a:extLst>
          </p:cNvPr>
          <p:cNvSpPr>
            <a:spLocks noGrp="1"/>
          </p:cNvSpPr>
          <p:nvPr>
            <p:ph type="title" hasCustomPrompt="1"/>
          </p:nvPr>
        </p:nvSpPr>
        <p:spPr>
          <a:xfrm>
            <a:off x="838200" y="536575"/>
            <a:ext cx="10515600" cy="682625"/>
          </a:xfrm>
        </p:spPr>
        <p:txBody>
          <a:bodyPr/>
          <a:lstStyle>
            <a:lvl1pPr>
              <a:defRPr>
                <a:solidFill>
                  <a:schemeClr val="bg1"/>
                </a:solidFill>
                <a:latin typeface="Raleway" panose="020B0503030101060003" pitchFamily="34" charset="0"/>
              </a:defRPr>
            </a:lvl1pPr>
          </a:lstStyle>
          <a:p>
            <a:r>
              <a:rPr lang="en-US" dirty="0"/>
              <a:t>SLIDE TITLE</a:t>
            </a:r>
          </a:p>
        </p:txBody>
      </p:sp>
      <p:sp>
        <p:nvSpPr>
          <p:cNvPr id="3" name="Content Placeholder 2">
            <a:extLst>
              <a:ext uri="{FF2B5EF4-FFF2-40B4-BE49-F238E27FC236}">
                <a16:creationId xmlns:a16="http://schemas.microsoft.com/office/drawing/2014/main" id="{8536B29B-8A2A-4803-8283-C6EF072CA88F}"/>
              </a:ext>
            </a:extLst>
          </p:cNvPr>
          <p:cNvSpPr>
            <a:spLocks noGrp="1"/>
          </p:cNvSpPr>
          <p:nvPr>
            <p:ph idx="1"/>
          </p:nvPr>
        </p:nvSpPr>
        <p:spPr>
          <a:xfrm>
            <a:off x="838200" y="1617663"/>
            <a:ext cx="10515600" cy="4351338"/>
          </a:xfrm>
        </p:spPr>
        <p:txBody>
          <a:bodyPr/>
          <a:lstStyle>
            <a:lvl1pPr marL="0" indent="0">
              <a:buNone/>
              <a:defRPr>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chemeClr val="bg1"/>
                </a:solidFill>
              </a:defRPr>
            </a:lvl2pPr>
            <a:lvl3pPr marL="914400" indent="0">
              <a:buNone/>
              <a:defRPr>
                <a:solidFill>
                  <a:srgbClr val="FFC000"/>
                </a:solidFill>
              </a:defRPr>
            </a:lvl3pPr>
            <a:lvl4pPr marL="1371600" indent="0">
              <a:buNone/>
              <a:defRPr>
                <a:solidFill>
                  <a:schemeClr val="bg1"/>
                </a:solidFill>
              </a:defRPr>
            </a:lvl4pPr>
            <a:lvl5pPr marL="1828800" indent="0">
              <a:buNone/>
              <a:defRPr>
                <a:solidFill>
                  <a:srgbClr val="FFC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B6738789-F524-4828-BC27-9D4E4246A160}"/>
              </a:ext>
            </a:extLst>
          </p:cNvPr>
          <p:cNvSpPr>
            <a:spLocks noGrp="1"/>
          </p:cNvSpPr>
          <p:nvPr>
            <p:ph type="ftr" sz="quarter" idx="10"/>
          </p:nvPr>
        </p:nvSpPr>
        <p:spPr/>
        <p:txBody>
          <a:bodyPr/>
          <a:lstStyle/>
          <a:p>
            <a:r>
              <a:rPr lang="en-US"/>
              <a:t>Equitably Reducing Greenhouse Gas Emissions through Energy Strategies</a:t>
            </a:r>
            <a:endParaRPr lang="en-US" dirty="0"/>
          </a:p>
        </p:txBody>
      </p:sp>
      <p:sp>
        <p:nvSpPr>
          <p:cNvPr id="7" name="Slide Number Placeholder 6">
            <a:extLst>
              <a:ext uri="{FF2B5EF4-FFF2-40B4-BE49-F238E27FC236}">
                <a16:creationId xmlns:a16="http://schemas.microsoft.com/office/drawing/2014/main" id="{D37AA331-D59D-4888-A008-D84E46F79BD3}"/>
              </a:ext>
            </a:extLst>
          </p:cNvPr>
          <p:cNvSpPr>
            <a:spLocks noGrp="1"/>
          </p:cNvSpPr>
          <p:nvPr>
            <p:ph type="sldNum" sz="quarter" idx="11"/>
          </p:nvPr>
        </p:nvSpPr>
        <p:spPr/>
        <p:txBody>
          <a:bodyPr/>
          <a:lstStyle/>
          <a:p>
            <a:fld id="{F7B4771B-AE04-41F8-8441-EC7D184086A2}" type="slidenum">
              <a:rPr lang="en-US" smtClean="0"/>
              <a:pPr/>
              <a:t>‹#›</a:t>
            </a:fld>
            <a:endParaRPr lang="en-US" dirty="0"/>
          </a:p>
        </p:txBody>
      </p:sp>
    </p:spTree>
    <p:extLst>
      <p:ext uri="{BB962C8B-B14F-4D97-AF65-F5344CB8AC3E}">
        <p14:creationId xmlns:p14="http://schemas.microsoft.com/office/powerpoint/2010/main" val="25105104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Comparison">
    <p:bg>
      <p:bgPr>
        <a:solidFill>
          <a:srgbClr val="00446A"/>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E3DFB5-B955-4901-9566-48BB004998A6}"/>
              </a:ext>
            </a:extLst>
          </p:cNvPr>
          <p:cNvSpPr>
            <a:spLocks noGrp="1"/>
          </p:cNvSpPr>
          <p:nvPr>
            <p:ph type="body" idx="1" hasCustomPrompt="1"/>
          </p:nvPr>
        </p:nvSpPr>
        <p:spPr>
          <a:xfrm>
            <a:off x="839788" y="1681163"/>
            <a:ext cx="5157787" cy="823912"/>
          </a:xfrm>
        </p:spPr>
        <p:txBody>
          <a:bodyPr anchor="b"/>
          <a:lstStyle>
            <a:lvl1pPr marL="0" indent="0">
              <a:buNone/>
              <a:defRPr sz="2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dirty="0"/>
              <a:t>TITLE</a:t>
            </a:r>
            <a:endParaRPr lang="en-US" dirty="0"/>
          </a:p>
        </p:txBody>
      </p:sp>
      <p:sp>
        <p:nvSpPr>
          <p:cNvPr id="4" name="Content Placeholder 3">
            <a:extLst>
              <a:ext uri="{FF2B5EF4-FFF2-40B4-BE49-F238E27FC236}">
                <a16:creationId xmlns:a16="http://schemas.microsoft.com/office/drawing/2014/main" id="{D78AE0EC-A5E8-4A6B-8D36-BE7C8AAE865C}"/>
              </a:ext>
            </a:extLst>
          </p:cNvPr>
          <p:cNvSpPr>
            <a:spLocks noGrp="1"/>
          </p:cNvSpPr>
          <p:nvPr>
            <p:ph sz="half" idx="2"/>
          </p:nvPr>
        </p:nvSpPr>
        <p:spPr>
          <a:xfrm>
            <a:off x="839788" y="2505075"/>
            <a:ext cx="5157787" cy="3684588"/>
          </a:xfrm>
        </p:spPr>
        <p:txBody>
          <a:bodyPr/>
          <a:lstStyle>
            <a:lvl1pPr>
              <a:defRPr>
                <a:solidFill>
                  <a:schemeClr val="bg1"/>
                </a:solidFill>
                <a:latin typeface="Lato" panose="020F0502020204030203" pitchFamily="34" charset="0"/>
                <a:ea typeface="Lato" panose="020F0502020204030203" pitchFamily="34" charset="0"/>
                <a:cs typeface="Lato" panose="020F0502020204030203" pitchFamily="34" charset="0"/>
              </a:defRPr>
            </a:lvl1pPr>
            <a:lvl2pPr>
              <a:defRPr>
                <a:solidFill>
                  <a:srgbClr val="FFC000"/>
                </a:solidFill>
                <a:latin typeface="Lato" panose="020F0502020204030203" pitchFamily="34" charset="0"/>
                <a:ea typeface="Lato" panose="020F0502020204030203" pitchFamily="34" charset="0"/>
                <a:cs typeface="Lato" panose="020F0502020204030203" pitchFamily="34" charset="0"/>
              </a:defRPr>
            </a:lvl2pPr>
            <a:lvl3pPr>
              <a:defRPr>
                <a:solidFill>
                  <a:schemeClr val="bg1"/>
                </a:solidFill>
                <a:latin typeface="Lato" panose="020F0502020204030203" pitchFamily="34" charset="0"/>
                <a:ea typeface="Lato" panose="020F0502020204030203" pitchFamily="34" charset="0"/>
                <a:cs typeface="Lato" panose="020F0502020204030203" pitchFamily="34" charset="0"/>
              </a:defRPr>
            </a:lvl3pPr>
            <a:lvl4pPr>
              <a:defRPr>
                <a:solidFill>
                  <a:srgbClr val="FFC000"/>
                </a:solidFill>
                <a:latin typeface="Lato" panose="020F0502020204030203" pitchFamily="34" charset="0"/>
                <a:ea typeface="Lato" panose="020F0502020204030203" pitchFamily="34" charset="0"/>
                <a:cs typeface="Lato" panose="020F0502020204030203" pitchFamily="34" charset="0"/>
              </a:defRPr>
            </a:lvl4pPr>
            <a:lvl5pPr>
              <a:defRPr>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F9974319-6B78-4AF7-AD9A-34505EE9616A}"/>
              </a:ext>
            </a:extLst>
          </p:cNvPr>
          <p:cNvSpPr>
            <a:spLocks noGrp="1"/>
          </p:cNvSpPr>
          <p:nvPr>
            <p:ph type="title" hasCustomPrompt="1"/>
          </p:nvPr>
        </p:nvSpPr>
        <p:spPr>
          <a:xfrm>
            <a:off x="838200" y="536575"/>
            <a:ext cx="10515600" cy="682625"/>
          </a:xfrm>
        </p:spPr>
        <p:txBody>
          <a:bodyPr/>
          <a:lstStyle>
            <a:lvl1pPr>
              <a:defRPr>
                <a:solidFill>
                  <a:schemeClr val="bg1"/>
                </a:solidFill>
                <a:latin typeface="Raleway" panose="020B0503030101060003" pitchFamily="34" charset="0"/>
              </a:defRPr>
            </a:lvl1pPr>
          </a:lstStyle>
          <a:p>
            <a:r>
              <a:rPr lang="en-US" dirty="0"/>
              <a:t>SLIDE TITLE</a:t>
            </a:r>
          </a:p>
        </p:txBody>
      </p:sp>
      <p:sp>
        <p:nvSpPr>
          <p:cNvPr id="11" name="Text Placeholder 2">
            <a:extLst>
              <a:ext uri="{FF2B5EF4-FFF2-40B4-BE49-F238E27FC236}">
                <a16:creationId xmlns:a16="http://schemas.microsoft.com/office/drawing/2014/main" id="{D06AB6AD-D29B-46D7-91CC-28DE4D430654}"/>
              </a:ext>
            </a:extLst>
          </p:cNvPr>
          <p:cNvSpPr>
            <a:spLocks noGrp="1"/>
          </p:cNvSpPr>
          <p:nvPr>
            <p:ph type="body" idx="13" hasCustomPrompt="1"/>
          </p:nvPr>
        </p:nvSpPr>
        <p:spPr>
          <a:xfrm>
            <a:off x="6172200" y="1681163"/>
            <a:ext cx="5157787" cy="823912"/>
          </a:xfrm>
        </p:spPr>
        <p:txBody>
          <a:bodyPr anchor="b"/>
          <a:lstStyle>
            <a:lvl1pPr marL="0" indent="0">
              <a:buNone/>
              <a:defRPr sz="2400" b="1">
                <a:solidFill>
                  <a:schemeClr val="bg1"/>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dirty="0"/>
              <a:t>TITLE</a:t>
            </a:r>
            <a:endParaRPr lang="en-US" dirty="0"/>
          </a:p>
        </p:txBody>
      </p:sp>
      <p:sp>
        <p:nvSpPr>
          <p:cNvPr id="13" name="Content Placeholder 3">
            <a:extLst>
              <a:ext uri="{FF2B5EF4-FFF2-40B4-BE49-F238E27FC236}">
                <a16:creationId xmlns:a16="http://schemas.microsoft.com/office/drawing/2014/main" id="{119B9576-44FA-4D80-832E-09B96022F1CD}"/>
              </a:ext>
            </a:extLst>
          </p:cNvPr>
          <p:cNvSpPr>
            <a:spLocks noGrp="1"/>
          </p:cNvSpPr>
          <p:nvPr>
            <p:ph sz="half" idx="14"/>
          </p:nvPr>
        </p:nvSpPr>
        <p:spPr>
          <a:xfrm>
            <a:off x="6172199" y="2505075"/>
            <a:ext cx="5157787" cy="3684588"/>
          </a:xfrm>
        </p:spPr>
        <p:txBody>
          <a:bodyPr/>
          <a:lstStyle>
            <a:lvl1pPr>
              <a:defRPr>
                <a:solidFill>
                  <a:schemeClr val="bg1"/>
                </a:solidFill>
                <a:latin typeface="Lato" panose="020F0502020204030203" pitchFamily="34" charset="0"/>
                <a:ea typeface="Lato" panose="020F0502020204030203" pitchFamily="34" charset="0"/>
                <a:cs typeface="Lato" panose="020F0502020204030203" pitchFamily="34" charset="0"/>
              </a:defRPr>
            </a:lvl1pPr>
            <a:lvl2pPr>
              <a:defRPr>
                <a:solidFill>
                  <a:srgbClr val="FFC000"/>
                </a:solidFill>
                <a:latin typeface="Lato" panose="020F0502020204030203" pitchFamily="34" charset="0"/>
                <a:ea typeface="Lato" panose="020F0502020204030203" pitchFamily="34" charset="0"/>
                <a:cs typeface="Lato" panose="020F0502020204030203" pitchFamily="34" charset="0"/>
              </a:defRPr>
            </a:lvl2pPr>
            <a:lvl3pPr>
              <a:defRPr>
                <a:solidFill>
                  <a:schemeClr val="bg1"/>
                </a:solidFill>
                <a:latin typeface="Lato" panose="020F0502020204030203" pitchFamily="34" charset="0"/>
                <a:ea typeface="Lato" panose="020F0502020204030203" pitchFamily="34" charset="0"/>
                <a:cs typeface="Lato" panose="020F0502020204030203" pitchFamily="34" charset="0"/>
              </a:defRPr>
            </a:lvl3pPr>
            <a:lvl4pPr>
              <a:defRPr>
                <a:solidFill>
                  <a:srgbClr val="FFC000"/>
                </a:solidFill>
                <a:latin typeface="Lato" panose="020F0502020204030203" pitchFamily="34" charset="0"/>
                <a:ea typeface="Lato" panose="020F0502020204030203" pitchFamily="34" charset="0"/>
                <a:cs typeface="Lato" panose="020F0502020204030203" pitchFamily="34" charset="0"/>
              </a:defRPr>
            </a:lvl4pPr>
            <a:lvl5pPr>
              <a:defRPr>
                <a:solidFill>
                  <a:schemeClr val="bg1"/>
                </a:solidFill>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6" name="Straight Connector 15">
            <a:extLst>
              <a:ext uri="{FF2B5EF4-FFF2-40B4-BE49-F238E27FC236}">
                <a16:creationId xmlns:a16="http://schemas.microsoft.com/office/drawing/2014/main" id="{D32AF2BF-58AC-4B8A-A9F6-00A06A200822}"/>
              </a:ext>
            </a:extLst>
          </p:cNvPr>
          <p:cNvCxnSpPr/>
          <p:nvPr userDrawn="1"/>
        </p:nvCxnSpPr>
        <p:spPr>
          <a:xfrm>
            <a:off x="838200" y="6184900"/>
            <a:ext cx="10515600" cy="0"/>
          </a:xfrm>
          <a:prstGeom prst="line">
            <a:avLst/>
          </a:prstGeom>
        </p:spPr>
        <p:style>
          <a:lnRef idx="1">
            <a:schemeClr val="accent4"/>
          </a:lnRef>
          <a:fillRef idx="0">
            <a:schemeClr val="accent4"/>
          </a:fillRef>
          <a:effectRef idx="0">
            <a:schemeClr val="accent4"/>
          </a:effectRef>
          <a:fontRef idx="minor">
            <a:schemeClr val="tx1"/>
          </a:fontRef>
        </p:style>
      </p:cxnSp>
      <p:sp>
        <p:nvSpPr>
          <p:cNvPr id="2" name="Footer Placeholder 1">
            <a:extLst>
              <a:ext uri="{FF2B5EF4-FFF2-40B4-BE49-F238E27FC236}">
                <a16:creationId xmlns:a16="http://schemas.microsoft.com/office/drawing/2014/main" id="{EE0383DF-60EB-45B3-99B3-7BA142338F94}"/>
              </a:ext>
            </a:extLst>
          </p:cNvPr>
          <p:cNvSpPr>
            <a:spLocks noGrp="1"/>
          </p:cNvSpPr>
          <p:nvPr>
            <p:ph type="ftr" sz="quarter" idx="15"/>
          </p:nvPr>
        </p:nvSpPr>
        <p:spPr/>
        <p:txBody>
          <a:bodyPr/>
          <a:lstStyle/>
          <a:p>
            <a:r>
              <a:rPr lang="en-US"/>
              <a:t>Equitably Reducing Greenhouse Gas Emissions through Energy Strategies</a:t>
            </a:r>
            <a:endParaRPr lang="en-US" dirty="0"/>
          </a:p>
        </p:txBody>
      </p:sp>
      <p:sp>
        <p:nvSpPr>
          <p:cNvPr id="5" name="Slide Number Placeholder 4">
            <a:extLst>
              <a:ext uri="{FF2B5EF4-FFF2-40B4-BE49-F238E27FC236}">
                <a16:creationId xmlns:a16="http://schemas.microsoft.com/office/drawing/2014/main" id="{868B4C3B-F137-4638-83C9-1BFA696BFB14}"/>
              </a:ext>
            </a:extLst>
          </p:cNvPr>
          <p:cNvSpPr>
            <a:spLocks noGrp="1"/>
          </p:cNvSpPr>
          <p:nvPr>
            <p:ph type="sldNum" sz="quarter" idx="16"/>
          </p:nvPr>
        </p:nvSpPr>
        <p:spPr/>
        <p:txBody>
          <a:bodyPr/>
          <a:lstStyle/>
          <a:p>
            <a:fld id="{F7B4771B-AE04-41F8-8441-EC7D184086A2}" type="slidenum">
              <a:rPr lang="en-US" smtClean="0"/>
              <a:pPr/>
              <a:t>‹#›</a:t>
            </a:fld>
            <a:endParaRPr lang="en-US" dirty="0"/>
          </a:p>
        </p:txBody>
      </p:sp>
    </p:spTree>
    <p:extLst>
      <p:ext uri="{BB962C8B-B14F-4D97-AF65-F5344CB8AC3E}">
        <p14:creationId xmlns:p14="http://schemas.microsoft.com/office/powerpoint/2010/main" val="9030650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Title Only">
    <p:bg>
      <p:bgPr>
        <a:solidFill>
          <a:srgbClr val="00446A"/>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4EDFF4B-FB69-4A2A-9103-60221DC4AE45}"/>
              </a:ext>
            </a:extLst>
          </p:cNvPr>
          <p:cNvSpPr>
            <a:spLocks noGrp="1"/>
          </p:cNvSpPr>
          <p:nvPr>
            <p:ph idx="1"/>
          </p:nvPr>
        </p:nvSpPr>
        <p:spPr>
          <a:xfrm>
            <a:off x="838201" y="4295548"/>
            <a:ext cx="2743199" cy="1764166"/>
          </a:xfrm>
        </p:spPr>
        <p:txBody>
          <a:bodyPr>
            <a:noAutofit/>
          </a:bodyPr>
          <a:lstStyle>
            <a:lvl1pPr marL="0" indent="0" algn="ctr">
              <a:buNone/>
              <a:defRPr sz="200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dirty="0"/>
              <a:t>Click to edit Master text styles</a:t>
            </a:r>
          </a:p>
        </p:txBody>
      </p:sp>
      <p:sp>
        <p:nvSpPr>
          <p:cNvPr id="8" name="Content Placeholder 2">
            <a:extLst>
              <a:ext uri="{FF2B5EF4-FFF2-40B4-BE49-F238E27FC236}">
                <a16:creationId xmlns:a16="http://schemas.microsoft.com/office/drawing/2014/main" id="{051C71CF-EC9A-4B8E-8F70-1605BBEE128F}"/>
              </a:ext>
            </a:extLst>
          </p:cNvPr>
          <p:cNvSpPr>
            <a:spLocks noGrp="1"/>
          </p:cNvSpPr>
          <p:nvPr>
            <p:ph idx="13"/>
          </p:nvPr>
        </p:nvSpPr>
        <p:spPr>
          <a:xfrm>
            <a:off x="4724400" y="4295548"/>
            <a:ext cx="2743199" cy="1764166"/>
          </a:xfrm>
        </p:spPr>
        <p:txBody>
          <a:bodyPr>
            <a:noAutofit/>
          </a:bodyPr>
          <a:lstStyle>
            <a:lvl1pPr marL="0" indent="0" algn="ctr">
              <a:buNone/>
              <a:defRPr sz="200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dirty="0"/>
              <a:t>Click to edit Master text styles</a:t>
            </a:r>
          </a:p>
        </p:txBody>
      </p:sp>
      <p:sp>
        <p:nvSpPr>
          <p:cNvPr id="9" name="Content Placeholder 2">
            <a:extLst>
              <a:ext uri="{FF2B5EF4-FFF2-40B4-BE49-F238E27FC236}">
                <a16:creationId xmlns:a16="http://schemas.microsoft.com/office/drawing/2014/main" id="{D78BC913-60C6-4939-BCC3-E3AD44DD2054}"/>
              </a:ext>
            </a:extLst>
          </p:cNvPr>
          <p:cNvSpPr>
            <a:spLocks noGrp="1"/>
          </p:cNvSpPr>
          <p:nvPr>
            <p:ph idx="14"/>
          </p:nvPr>
        </p:nvSpPr>
        <p:spPr>
          <a:xfrm>
            <a:off x="8610600" y="4295548"/>
            <a:ext cx="2743199" cy="1764166"/>
          </a:xfrm>
        </p:spPr>
        <p:txBody>
          <a:bodyPr>
            <a:noAutofit/>
          </a:bodyPr>
          <a:lstStyle>
            <a:lvl1pPr marL="0" indent="0" algn="ctr">
              <a:buNone/>
              <a:defRPr sz="200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dirty="0"/>
              <a:t>Click to edit Master text styles</a:t>
            </a:r>
          </a:p>
        </p:txBody>
      </p:sp>
      <p:sp>
        <p:nvSpPr>
          <p:cNvPr id="5" name="Title 4">
            <a:extLst>
              <a:ext uri="{FF2B5EF4-FFF2-40B4-BE49-F238E27FC236}">
                <a16:creationId xmlns:a16="http://schemas.microsoft.com/office/drawing/2014/main" id="{1FF70944-3476-42AD-8015-B393E46E50EC}"/>
              </a:ext>
            </a:extLst>
          </p:cNvPr>
          <p:cNvSpPr>
            <a:spLocks noGrp="1"/>
          </p:cNvSpPr>
          <p:nvPr>
            <p:ph type="title" hasCustomPrompt="1"/>
          </p:nvPr>
        </p:nvSpPr>
        <p:spPr/>
        <p:txBody>
          <a:bodyPr/>
          <a:lstStyle>
            <a:lvl1pPr>
              <a:defRPr>
                <a:solidFill>
                  <a:schemeClr val="bg1"/>
                </a:solidFill>
              </a:defRPr>
            </a:lvl1pPr>
          </a:lstStyle>
          <a:p>
            <a:r>
              <a:rPr lang="en-US" dirty="0"/>
              <a:t>CLICK TO EDIT MASTER TITLE STYLE</a:t>
            </a:r>
          </a:p>
        </p:txBody>
      </p:sp>
      <p:sp>
        <p:nvSpPr>
          <p:cNvPr id="20" name="Text Placeholder 19">
            <a:extLst>
              <a:ext uri="{FF2B5EF4-FFF2-40B4-BE49-F238E27FC236}">
                <a16:creationId xmlns:a16="http://schemas.microsoft.com/office/drawing/2014/main" id="{8A7D7E6A-405D-4EE0-86DD-77F54087A113}"/>
              </a:ext>
            </a:extLst>
          </p:cNvPr>
          <p:cNvSpPr>
            <a:spLocks noGrp="1"/>
          </p:cNvSpPr>
          <p:nvPr>
            <p:ph type="body" sz="quarter" idx="15" hasCustomPrompt="1"/>
          </p:nvPr>
        </p:nvSpPr>
        <p:spPr>
          <a:xfrm>
            <a:off x="1488485" y="3634731"/>
            <a:ext cx="1127125" cy="428399"/>
          </a:xfrm>
        </p:spPr>
        <p:txBody>
          <a:bodyPr/>
          <a:lstStyle>
            <a:lvl1pPr marL="0" indent="0">
              <a:buNone/>
              <a:defRPr>
                <a:solidFill>
                  <a:schemeClr val="bg1"/>
                </a:solidFill>
                <a:latin typeface="Raleway" panose="020B0503030101060003" pitchFamily="34" charset="0"/>
              </a:defRPr>
            </a:lvl1pPr>
          </a:lstStyle>
          <a:p>
            <a:pPr lvl="0"/>
            <a:r>
              <a:rPr lang="en-US" dirty="0"/>
              <a:t>TITLE</a:t>
            </a:r>
          </a:p>
        </p:txBody>
      </p:sp>
      <p:sp>
        <p:nvSpPr>
          <p:cNvPr id="26" name="Text Placeholder 19">
            <a:extLst>
              <a:ext uri="{FF2B5EF4-FFF2-40B4-BE49-F238E27FC236}">
                <a16:creationId xmlns:a16="http://schemas.microsoft.com/office/drawing/2014/main" id="{029F55F2-DFEE-47D5-8123-52516224F616}"/>
              </a:ext>
            </a:extLst>
          </p:cNvPr>
          <p:cNvSpPr>
            <a:spLocks noGrp="1"/>
          </p:cNvSpPr>
          <p:nvPr>
            <p:ph type="body" sz="quarter" idx="16" hasCustomPrompt="1"/>
          </p:nvPr>
        </p:nvSpPr>
        <p:spPr>
          <a:xfrm>
            <a:off x="9418636" y="3637589"/>
            <a:ext cx="1127125" cy="428399"/>
          </a:xfrm>
        </p:spPr>
        <p:txBody>
          <a:bodyPr/>
          <a:lstStyle>
            <a:lvl1pPr marL="0" indent="0">
              <a:buNone/>
              <a:defRPr>
                <a:solidFill>
                  <a:schemeClr val="bg1"/>
                </a:solidFill>
                <a:latin typeface="Raleway" panose="020B0503030101060003" pitchFamily="34" charset="0"/>
              </a:defRPr>
            </a:lvl1pPr>
          </a:lstStyle>
          <a:p>
            <a:pPr lvl="0"/>
            <a:r>
              <a:rPr lang="en-US" dirty="0"/>
              <a:t>TITLE</a:t>
            </a:r>
          </a:p>
        </p:txBody>
      </p:sp>
      <p:sp>
        <p:nvSpPr>
          <p:cNvPr id="27" name="Text Placeholder 19">
            <a:extLst>
              <a:ext uri="{FF2B5EF4-FFF2-40B4-BE49-F238E27FC236}">
                <a16:creationId xmlns:a16="http://schemas.microsoft.com/office/drawing/2014/main" id="{E182BD4F-9BC9-4234-9BC1-471D7F35415D}"/>
              </a:ext>
            </a:extLst>
          </p:cNvPr>
          <p:cNvSpPr>
            <a:spLocks noGrp="1"/>
          </p:cNvSpPr>
          <p:nvPr>
            <p:ph type="body" sz="quarter" idx="17" hasCustomPrompt="1"/>
          </p:nvPr>
        </p:nvSpPr>
        <p:spPr>
          <a:xfrm>
            <a:off x="5532436" y="3632532"/>
            <a:ext cx="1127125" cy="428399"/>
          </a:xfrm>
        </p:spPr>
        <p:txBody>
          <a:bodyPr/>
          <a:lstStyle>
            <a:lvl1pPr marL="0" indent="0">
              <a:buNone/>
              <a:defRPr>
                <a:solidFill>
                  <a:schemeClr val="bg1"/>
                </a:solidFill>
                <a:latin typeface="Raleway" panose="020B0503030101060003" pitchFamily="34" charset="0"/>
              </a:defRPr>
            </a:lvl1pPr>
          </a:lstStyle>
          <a:p>
            <a:pPr lvl="0"/>
            <a:r>
              <a:rPr lang="en-US" dirty="0"/>
              <a:t>TITLE</a:t>
            </a:r>
          </a:p>
        </p:txBody>
      </p:sp>
      <p:sp>
        <p:nvSpPr>
          <p:cNvPr id="2" name="Footer Placeholder 1">
            <a:extLst>
              <a:ext uri="{FF2B5EF4-FFF2-40B4-BE49-F238E27FC236}">
                <a16:creationId xmlns:a16="http://schemas.microsoft.com/office/drawing/2014/main" id="{6E93DF98-CD98-4EE7-AF89-1383E497C348}"/>
              </a:ext>
            </a:extLst>
          </p:cNvPr>
          <p:cNvSpPr>
            <a:spLocks noGrp="1"/>
          </p:cNvSpPr>
          <p:nvPr>
            <p:ph type="ftr" sz="quarter" idx="18"/>
          </p:nvPr>
        </p:nvSpPr>
        <p:spPr/>
        <p:txBody>
          <a:bodyPr/>
          <a:lstStyle/>
          <a:p>
            <a:r>
              <a:rPr lang="en-US"/>
              <a:t>Equitably Reducing Greenhouse Gas Emissions through Energy Strategies</a:t>
            </a:r>
            <a:endParaRPr lang="en-US" dirty="0"/>
          </a:p>
        </p:txBody>
      </p:sp>
      <p:sp>
        <p:nvSpPr>
          <p:cNvPr id="3" name="Slide Number Placeholder 2">
            <a:extLst>
              <a:ext uri="{FF2B5EF4-FFF2-40B4-BE49-F238E27FC236}">
                <a16:creationId xmlns:a16="http://schemas.microsoft.com/office/drawing/2014/main" id="{54A71E64-CD64-4289-B1B4-D0CCA10FA17F}"/>
              </a:ext>
            </a:extLst>
          </p:cNvPr>
          <p:cNvSpPr>
            <a:spLocks noGrp="1"/>
          </p:cNvSpPr>
          <p:nvPr>
            <p:ph type="sldNum" sz="quarter" idx="19"/>
          </p:nvPr>
        </p:nvSpPr>
        <p:spPr/>
        <p:txBody>
          <a:bodyPr/>
          <a:lstStyle/>
          <a:p>
            <a:fld id="{F7B4771B-AE04-41F8-8441-EC7D184086A2}" type="slidenum">
              <a:rPr lang="en-US" smtClean="0"/>
              <a:pPr/>
              <a:t>‹#›</a:t>
            </a:fld>
            <a:endParaRPr lang="en-US" dirty="0"/>
          </a:p>
        </p:txBody>
      </p:sp>
    </p:spTree>
    <p:extLst>
      <p:ext uri="{BB962C8B-B14F-4D97-AF65-F5344CB8AC3E}">
        <p14:creationId xmlns:p14="http://schemas.microsoft.com/office/powerpoint/2010/main" val="2092222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035BB-74CC-43E9-B71F-A5C05D17EB78}"/>
              </a:ext>
            </a:extLst>
          </p:cNvPr>
          <p:cNvSpPr>
            <a:spLocks noGrp="1"/>
          </p:cNvSpPr>
          <p:nvPr>
            <p:ph type="title"/>
          </p:nvPr>
        </p:nvSpPr>
        <p:spPr>
          <a:xfrm>
            <a:off x="777240" y="457200"/>
            <a:ext cx="3994785" cy="2501900"/>
          </a:xfrm>
        </p:spPr>
        <p:txBody>
          <a:bodyPr anchor="b">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CAADC9E-7845-4DB1-87E3-6FBFB2B03B8A}"/>
              </a:ext>
            </a:extLst>
          </p:cNvPr>
          <p:cNvSpPr>
            <a:spLocks noGrp="1"/>
          </p:cNvSpPr>
          <p:nvPr>
            <p:ph idx="1"/>
          </p:nvPr>
        </p:nvSpPr>
        <p:spPr>
          <a:xfrm>
            <a:off x="5183188" y="457201"/>
            <a:ext cx="6172200" cy="540385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5C925A8-2A07-43B9-B549-061F3684986B}"/>
              </a:ext>
            </a:extLst>
          </p:cNvPr>
          <p:cNvSpPr>
            <a:spLocks noGrp="1"/>
          </p:cNvSpPr>
          <p:nvPr>
            <p:ph type="body" sz="half" idx="2"/>
          </p:nvPr>
        </p:nvSpPr>
        <p:spPr>
          <a:xfrm>
            <a:off x="777240" y="3092450"/>
            <a:ext cx="3994785" cy="27765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1A9037-0564-43A1-8156-1D9932E1F85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BFF0D40-D0E1-49C9-BE47-91BBC50AB2BE}"/>
              </a:ext>
            </a:extLst>
          </p:cNvPr>
          <p:cNvSpPr>
            <a:spLocks noGrp="1"/>
          </p:cNvSpPr>
          <p:nvPr>
            <p:ph type="ftr" sz="quarter" idx="11"/>
          </p:nvPr>
        </p:nvSpPr>
        <p:spPr/>
        <p:txBody>
          <a:bodyPr/>
          <a:lstStyle/>
          <a:p>
            <a:r>
              <a:rPr lang="en-US"/>
              <a:t>Equitably Reducing Greenhouse Gas Emissions through Energy Strategies</a:t>
            </a:r>
          </a:p>
        </p:txBody>
      </p:sp>
      <p:sp>
        <p:nvSpPr>
          <p:cNvPr id="7" name="Slide Number Placeholder 6">
            <a:extLst>
              <a:ext uri="{FF2B5EF4-FFF2-40B4-BE49-F238E27FC236}">
                <a16:creationId xmlns:a16="http://schemas.microsoft.com/office/drawing/2014/main" id="{C4D129BD-890D-412E-9805-D29F4A0D362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9646193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8_Blank">
    <p:bg>
      <p:bgPr>
        <a:solidFill>
          <a:srgbClr val="00446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DEFCE-1645-432B-BF5C-6414510527C9}"/>
              </a:ext>
            </a:extLst>
          </p:cNvPr>
          <p:cNvSpPr>
            <a:spLocks noGrp="1"/>
          </p:cNvSpPr>
          <p:nvPr>
            <p:ph type="title" hasCustomPrompt="1"/>
          </p:nvPr>
        </p:nvSpPr>
        <p:spPr/>
        <p:txBody>
          <a:bodyPr/>
          <a:lstStyle>
            <a:lvl1pPr>
              <a:defRPr>
                <a:solidFill>
                  <a:schemeClr val="bg1"/>
                </a:solidFill>
                <a:latin typeface="Raleway" panose="020B0503030101060003" pitchFamily="34" charset="0"/>
              </a:defRPr>
            </a:lvl1pPr>
          </a:lstStyle>
          <a:p>
            <a:r>
              <a:rPr lang="en-US" dirty="0"/>
              <a:t>CLICK TO EDIT MASTER TITLE STYLE</a:t>
            </a:r>
          </a:p>
        </p:txBody>
      </p:sp>
      <p:sp>
        <p:nvSpPr>
          <p:cNvPr id="3" name="Footer Placeholder 2">
            <a:extLst>
              <a:ext uri="{FF2B5EF4-FFF2-40B4-BE49-F238E27FC236}">
                <a16:creationId xmlns:a16="http://schemas.microsoft.com/office/drawing/2014/main" id="{6AB72668-67C8-4E63-9956-66D8B8EE1142}"/>
              </a:ext>
            </a:extLst>
          </p:cNvPr>
          <p:cNvSpPr>
            <a:spLocks noGrp="1"/>
          </p:cNvSpPr>
          <p:nvPr>
            <p:ph type="ftr" sz="quarter" idx="10"/>
          </p:nvPr>
        </p:nvSpPr>
        <p:spPr/>
        <p:txBody>
          <a:bodyPr/>
          <a:lstStyle/>
          <a:p>
            <a:r>
              <a:rPr lang="en-US"/>
              <a:t>Equitably Reducing Greenhouse Gas Emissions through Energy Strategies</a:t>
            </a:r>
            <a:endParaRPr lang="en-US" dirty="0"/>
          </a:p>
        </p:txBody>
      </p:sp>
      <p:sp>
        <p:nvSpPr>
          <p:cNvPr id="4" name="Slide Number Placeholder 3">
            <a:extLst>
              <a:ext uri="{FF2B5EF4-FFF2-40B4-BE49-F238E27FC236}">
                <a16:creationId xmlns:a16="http://schemas.microsoft.com/office/drawing/2014/main" id="{5148B7ED-DE02-437B-87EC-86D5731934A8}"/>
              </a:ext>
            </a:extLst>
          </p:cNvPr>
          <p:cNvSpPr>
            <a:spLocks noGrp="1"/>
          </p:cNvSpPr>
          <p:nvPr>
            <p:ph type="sldNum" sz="quarter" idx="11"/>
          </p:nvPr>
        </p:nvSpPr>
        <p:spPr/>
        <p:txBody>
          <a:bodyPr/>
          <a:lstStyle/>
          <a:p>
            <a:fld id="{F7B4771B-AE04-41F8-8441-EC7D184086A2}" type="slidenum">
              <a:rPr lang="en-US" smtClean="0"/>
              <a:pPr/>
              <a:t>‹#›</a:t>
            </a:fld>
            <a:endParaRPr lang="en-US" dirty="0"/>
          </a:p>
        </p:txBody>
      </p:sp>
    </p:spTree>
    <p:extLst>
      <p:ext uri="{BB962C8B-B14F-4D97-AF65-F5344CB8AC3E}">
        <p14:creationId xmlns:p14="http://schemas.microsoft.com/office/powerpoint/2010/main" val="21149306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B0BE1D5D-AA34-4A31-8811-757D85A70209}"/>
              </a:ext>
            </a:extLst>
          </p:cNvPr>
          <p:cNvSpPr>
            <a:spLocks noGrp="1"/>
          </p:cNvSpPr>
          <p:nvPr>
            <p:ph type="ftr" sz="quarter" idx="11"/>
          </p:nvPr>
        </p:nvSpPr>
        <p:spPr>
          <a:xfrm>
            <a:off x="1776323" y="6293612"/>
            <a:ext cx="4114800" cy="365125"/>
          </a:xfrm>
        </p:spPr>
        <p:txBody>
          <a:bodyPr/>
          <a:lstStyle>
            <a:lvl1pPr algn="l">
              <a:defRPr>
                <a:solidFill>
                  <a:schemeClr val="bg2"/>
                </a:solidFill>
              </a:defRPr>
            </a:lvl1pPr>
          </a:lstStyle>
          <a:p>
            <a:r>
              <a:rPr lang="en-US"/>
              <a:t>Equitably Reducing Greenhouse Gas Emissions through Energy Strategies</a:t>
            </a:r>
            <a:endParaRPr lang="en-US" dirty="0"/>
          </a:p>
        </p:txBody>
      </p:sp>
      <p:sp>
        <p:nvSpPr>
          <p:cNvPr id="10" name="Slide Number Placeholder 5">
            <a:extLst>
              <a:ext uri="{FF2B5EF4-FFF2-40B4-BE49-F238E27FC236}">
                <a16:creationId xmlns:a16="http://schemas.microsoft.com/office/drawing/2014/main" id="{C150E5FD-F475-4265-8571-7EF58D7F62AE}"/>
              </a:ext>
            </a:extLst>
          </p:cNvPr>
          <p:cNvSpPr>
            <a:spLocks noGrp="1"/>
          </p:cNvSpPr>
          <p:nvPr>
            <p:ph type="sldNum" sz="quarter" idx="12"/>
          </p:nvPr>
        </p:nvSpPr>
        <p:spPr>
          <a:xfrm>
            <a:off x="8610600" y="6313170"/>
            <a:ext cx="2743200" cy="365125"/>
          </a:xfrm>
        </p:spPr>
        <p:txBody>
          <a:bodyPr/>
          <a:lstStyle>
            <a:lvl1pPr>
              <a:defRPr>
                <a:solidFill>
                  <a:schemeClr val="bg2"/>
                </a:solidFill>
              </a:defRPr>
            </a:lvl1pPr>
          </a:lstStyle>
          <a:p>
            <a:fld id="{F7B4771B-AE04-41F8-8441-EC7D184086A2}" type="slidenum">
              <a:rPr lang="en-US" smtClean="0"/>
              <a:pPr/>
              <a:t>‹#›</a:t>
            </a:fld>
            <a:endParaRPr lang="en-US"/>
          </a:p>
        </p:txBody>
      </p:sp>
      <p:sp>
        <p:nvSpPr>
          <p:cNvPr id="4" name="TextBox 3">
            <a:extLst>
              <a:ext uri="{FF2B5EF4-FFF2-40B4-BE49-F238E27FC236}">
                <a16:creationId xmlns:a16="http://schemas.microsoft.com/office/drawing/2014/main" id="{43C3A6CA-1BBE-4D10-BDF3-5D71031E5702}"/>
              </a:ext>
            </a:extLst>
          </p:cNvPr>
          <p:cNvSpPr txBox="1"/>
          <p:nvPr userDrawn="1"/>
        </p:nvSpPr>
        <p:spPr>
          <a:xfrm>
            <a:off x="1988457" y="1582057"/>
            <a:ext cx="184731" cy="369332"/>
          </a:xfrm>
          <a:prstGeom prst="rect">
            <a:avLst/>
          </a:prstGeom>
          <a:noFill/>
        </p:spPr>
        <p:txBody>
          <a:bodyPr wrap="none" rtlCol="0">
            <a:spAutoFit/>
          </a:bodyPr>
          <a:lstStyle/>
          <a:p>
            <a:endParaRPr lang="en-US" dirty="0"/>
          </a:p>
        </p:txBody>
      </p:sp>
      <p:sp>
        <p:nvSpPr>
          <p:cNvPr id="6" name="Content Placeholder 5">
            <a:extLst>
              <a:ext uri="{FF2B5EF4-FFF2-40B4-BE49-F238E27FC236}">
                <a16:creationId xmlns:a16="http://schemas.microsoft.com/office/drawing/2014/main" id="{D6B48E58-7910-424D-9AE4-A9E4E74DFF4D}"/>
              </a:ext>
            </a:extLst>
          </p:cNvPr>
          <p:cNvSpPr>
            <a:spLocks noGrp="1"/>
          </p:cNvSpPr>
          <p:nvPr>
            <p:ph sz="quarter" idx="13"/>
          </p:nvPr>
        </p:nvSpPr>
        <p:spPr>
          <a:xfrm>
            <a:off x="6096000" y="1778774"/>
            <a:ext cx="6080125" cy="4175939"/>
          </a:xfrm>
        </p:spPr>
        <p:txBody>
          <a:bodyPr/>
          <a:lstStyle>
            <a:lvl1pPr marL="0" indent="0">
              <a:buNone/>
              <a:defRPr/>
            </a:lvl1pPr>
          </a:lstStyle>
          <a:p>
            <a:pPr lvl="0"/>
            <a:endParaRPr lang="en-US" dirty="0"/>
          </a:p>
        </p:txBody>
      </p:sp>
      <p:sp>
        <p:nvSpPr>
          <p:cNvPr id="7" name="Title 6">
            <a:extLst>
              <a:ext uri="{FF2B5EF4-FFF2-40B4-BE49-F238E27FC236}">
                <a16:creationId xmlns:a16="http://schemas.microsoft.com/office/drawing/2014/main" id="{5840C69B-88BB-4FE0-9DC8-1CE81A2F6D74}"/>
              </a:ext>
            </a:extLst>
          </p:cNvPr>
          <p:cNvSpPr>
            <a:spLocks noGrp="1"/>
          </p:cNvSpPr>
          <p:nvPr>
            <p:ph type="title" hasCustomPrompt="1"/>
          </p:nvPr>
        </p:nvSpPr>
        <p:spPr>
          <a:xfrm>
            <a:off x="838200" y="283845"/>
            <a:ext cx="10515600" cy="1325563"/>
          </a:xfrm>
        </p:spPr>
        <p:txBody>
          <a:bodyPr/>
          <a:lstStyle>
            <a:lvl1pPr>
              <a:defRPr>
                <a:latin typeface="Raleway" panose="020B0503030101060003"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45995389-AD7F-468C-8AFB-6DA70E1853C4}"/>
              </a:ext>
            </a:extLst>
          </p:cNvPr>
          <p:cNvSpPr>
            <a:spLocks noGrp="1"/>
          </p:cNvSpPr>
          <p:nvPr>
            <p:ph type="body" sz="quarter" idx="14" hasCustomPrompt="1"/>
          </p:nvPr>
        </p:nvSpPr>
        <p:spPr>
          <a:xfrm>
            <a:off x="2173288" y="2530105"/>
            <a:ext cx="3292475" cy="868363"/>
          </a:xfr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eget</a:t>
            </a:r>
            <a:r>
              <a:rPr lang="en-US" dirty="0"/>
              <a:t> </a:t>
            </a:r>
            <a:r>
              <a:rPr lang="en-US" dirty="0" err="1"/>
              <a:t>turpis</a:t>
            </a:r>
            <a:r>
              <a:rPr lang="en-US" dirty="0"/>
              <a:t> et </a:t>
            </a:r>
            <a:r>
              <a:rPr lang="en-US" dirty="0" err="1"/>
              <a:t>enim</a:t>
            </a:r>
            <a:r>
              <a:rPr lang="en-US" dirty="0"/>
              <a:t> </a:t>
            </a:r>
            <a:r>
              <a:rPr lang="en-US" dirty="0" err="1"/>
              <a:t>hendrerit</a:t>
            </a:r>
            <a:r>
              <a:rPr lang="en-US" dirty="0"/>
              <a:t> </a:t>
            </a:r>
            <a:r>
              <a:rPr lang="en-US" dirty="0" err="1"/>
              <a:t>placerat</a:t>
            </a:r>
            <a:r>
              <a:rPr lang="en-US" dirty="0"/>
              <a:t> at et </a:t>
            </a:r>
            <a:r>
              <a:rPr lang="en-US" dirty="0" err="1"/>
              <a:t>nibh</a:t>
            </a:r>
            <a:endParaRPr lang="en-US" dirty="0"/>
          </a:p>
          <a:p>
            <a:pPr lvl="0"/>
            <a:endParaRPr lang="en-US" dirty="0"/>
          </a:p>
        </p:txBody>
      </p:sp>
      <p:sp>
        <p:nvSpPr>
          <p:cNvPr id="23" name="Text Placeholder 11">
            <a:extLst>
              <a:ext uri="{FF2B5EF4-FFF2-40B4-BE49-F238E27FC236}">
                <a16:creationId xmlns:a16="http://schemas.microsoft.com/office/drawing/2014/main" id="{F66CFF4D-37F9-4477-AF50-436E04A4335C}"/>
              </a:ext>
            </a:extLst>
          </p:cNvPr>
          <p:cNvSpPr>
            <a:spLocks noGrp="1"/>
          </p:cNvSpPr>
          <p:nvPr>
            <p:ph type="body" sz="quarter" idx="15" hasCustomPrompt="1"/>
          </p:nvPr>
        </p:nvSpPr>
        <p:spPr>
          <a:xfrm>
            <a:off x="2173288" y="4544695"/>
            <a:ext cx="3292475" cy="868363"/>
          </a:xfr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eget</a:t>
            </a:r>
            <a:r>
              <a:rPr lang="en-US" dirty="0"/>
              <a:t> </a:t>
            </a:r>
            <a:r>
              <a:rPr lang="en-US" dirty="0" err="1"/>
              <a:t>turpis</a:t>
            </a:r>
            <a:r>
              <a:rPr lang="en-US" dirty="0"/>
              <a:t> et </a:t>
            </a:r>
            <a:r>
              <a:rPr lang="en-US" dirty="0" err="1"/>
              <a:t>enim</a:t>
            </a:r>
            <a:r>
              <a:rPr lang="en-US" dirty="0"/>
              <a:t> </a:t>
            </a:r>
            <a:r>
              <a:rPr lang="en-US" dirty="0" err="1"/>
              <a:t>hendrerit</a:t>
            </a:r>
            <a:r>
              <a:rPr lang="en-US" dirty="0"/>
              <a:t> </a:t>
            </a:r>
            <a:r>
              <a:rPr lang="en-US" dirty="0" err="1"/>
              <a:t>placerat</a:t>
            </a:r>
            <a:r>
              <a:rPr lang="en-US" dirty="0"/>
              <a:t> at et </a:t>
            </a:r>
            <a:r>
              <a:rPr lang="en-US" dirty="0" err="1"/>
              <a:t>nibh</a:t>
            </a:r>
            <a:endParaRPr lang="en-US" dirty="0"/>
          </a:p>
          <a:p>
            <a:pPr lvl="0"/>
            <a:endParaRPr lang="en-US" dirty="0"/>
          </a:p>
        </p:txBody>
      </p:sp>
      <p:sp>
        <p:nvSpPr>
          <p:cNvPr id="29" name="Text Placeholder 11">
            <a:extLst>
              <a:ext uri="{FF2B5EF4-FFF2-40B4-BE49-F238E27FC236}">
                <a16:creationId xmlns:a16="http://schemas.microsoft.com/office/drawing/2014/main" id="{5CDDFF48-339D-4BB0-ACF6-3F87B8D11115}"/>
              </a:ext>
            </a:extLst>
          </p:cNvPr>
          <p:cNvSpPr>
            <a:spLocks noGrp="1"/>
          </p:cNvSpPr>
          <p:nvPr>
            <p:ph type="body" sz="quarter" idx="16" hasCustomPrompt="1"/>
          </p:nvPr>
        </p:nvSpPr>
        <p:spPr>
          <a:xfrm>
            <a:off x="2187486" y="3939065"/>
            <a:ext cx="3292475" cy="375444"/>
          </a:xfrm>
        </p:spPr>
        <p:txBody>
          <a:bodyPr/>
          <a:lstStyle>
            <a:lvl1pPr marL="0" indent="0">
              <a:buNone/>
              <a:defRPr sz="2000" b="1">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SUBHEADER</a:t>
            </a:r>
          </a:p>
          <a:p>
            <a:pPr lvl="0"/>
            <a:endParaRPr lang="en-US" dirty="0"/>
          </a:p>
        </p:txBody>
      </p:sp>
      <p:sp>
        <p:nvSpPr>
          <p:cNvPr id="30" name="Text Placeholder 11">
            <a:extLst>
              <a:ext uri="{FF2B5EF4-FFF2-40B4-BE49-F238E27FC236}">
                <a16:creationId xmlns:a16="http://schemas.microsoft.com/office/drawing/2014/main" id="{0A9C4982-0982-405A-B752-793B6980BD0E}"/>
              </a:ext>
            </a:extLst>
          </p:cNvPr>
          <p:cNvSpPr>
            <a:spLocks noGrp="1"/>
          </p:cNvSpPr>
          <p:nvPr>
            <p:ph type="body" sz="quarter" idx="17" hasCustomPrompt="1"/>
          </p:nvPr>
        </p:nvSpPr>
        <p:spPr>
          <a:xfrm>
            <a:off x="2187486" y="1923416"/>
            <a:ext cx="3292475" cy="375444"/>
          </a:xfrm>
        </p:spPr>
        <p:txBody>
          <a:bodyPr/>
          <a:lstStyle>
            <a:lvl1pPr marL="0" indent="0">
              <a:buNone/>
              <a:defRPr sz="2000" b="1">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SUBHEADER</a:t>
            </a:r>
          </a:p>
          <a:p>
            <a:pPr lvl="0"/>
            <a:endParaRPr lang="en-US" dirty="0"/>
          </a:p>
        </p:txBody>
      </p:sp>
    </p:spTree>
    <p:extLst>
      <p:ext uri="{BB962C8B-B14F-4D97-AF65-F5344CB8AC3E}">
        <p14:creationId xmlns:p14="http://schemas.microsoft.com/office/powerpoint/2010/main" val="28123405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9_Blank">
    <p:bg>
      <p:bgPr>
        <a:solidFill>
          <a:srgbClr val="00446A"/>
        </a:solidFill>
        <a:effectLst/>
      </p:bgPr>
    </p:bg>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2C4C8AF3-6B1E-4736-93F1-4FA322592D49}"/>
              </a:ext>
            </a:extLst>
          </p:cNvPr>
          <p:cNvGraphicFramePr/>
          <p:nvPr userDrawn="1">
            <p:extLst>
              <p:ext uri="{D42A27DB-BD31-4B8C-83A1-F6EECF244321}">
                <p14:modId xmlns:p14="http://schemas.microsoft.com/office/powerpoint/2010/main" val="104534809"/>
              </p:ext>
            </p:extLst>
          </p:nvPr>
        </p:nvGraphicFramePr>
        <p:xfrm>
          <a:off x="1367971" y="1597176"/>
          <a:ext cx="5575123" cy="3773109"/>
        </p:xfrm>
        <a:graphic>
          <a:graphicData uri="http://schemas.openxmlformats.org/drawingml/2006/chart">
            <c:chart xmlns:c="http://schemas.openxmlformats.org/drawingml/2006/chart" xmlns:r="http://schemas.openxmlformats.org/officeDocument/2006/relationships" r:id="rId2"/>
          </a:graphicData>
        </a:graphic>
      </p:graphicFrame>
      <p:sp>
        <p:nvSpPr>
          <p:cNvPr id="13" name="Content Placeholder 2">
            <a:extLst>
              <a:ext uri="{FF2B5EF4-FFF2-40B4-BE49-F238E27FC236}">
                <a16:creationId xmlns:a16="http://schemas.microsoft.com/office/drawing/2014/main" id="{D1889010-E652-4594-A12C-B3E0EBB164A0}"/>
              </a:ext>
            </a:extLst>
          </p:cNvPr>
          <p:cNvSpPr>
            <a:spLocks noGrp="1"/>
          </p:cNvSpPr>
          <p:nvPr>
            <p:ph idx="13"/>
          </p:nvPr>
        </p:nvSpPr>
        <p:spPr>
          <a:xfrm>
            <a:off x="6550090" y="5656829"/>
            <a:ext cx="4114799" cy="243870"/>
          </a:xfrm>
        </p:spPr>
        <p:txBody>
          <a:bodyPr>
            <a:noAutofit/>
          </a:bodyPr>
          <a:lstStyle>
            <a:lvl1pPr marL="0" indent="0" algn="ctr">
              <a:buNone/>
              <a:defRPr sz="120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dirty="0"/>
              <a:t>Click to edit Master text styles</a:t>
            </a:r>
          </a:p>
        </p:txBody>
      </p:sp>
      <p:sp>
        <p:nvSpPr>
          <p:cNvPr id="14" name="Content Placeholder 2">
            <a:extLst>
              <a:ext uri="{FF2B5EF4-FFF2-40B4-BE49-F238E27FC236}">
                <a16:creationId xmlns:a16="http://schemas.microsoft.com/office/drawing/2014/main" id="{7852C67F-6BF5-4BB4-94E3-44179F075C2E}"/>
              </a:ext>
            </a:extLst>
          </p:cNvPr>
          <p:cNvSpPr>
            <a:spLocks noGrp="1"/>
          </p:cNvSpPr>
          <p:nvPr>
            <p:ph idx="14"/>
          </p:nvPr>
        </p:nvSpPr>
        <p:spPr>
          <a:xfrm>
            <a:off x="1636746" y="5656829"/>
            <a:ext cx="4114799" cy="297883"/>
          </a:xfrm>
        </p:spPr>
        <p:txBody>
          <a:bodyPr>
            <a:noAutofit/>
          </a:bodyPr>
          <a:lstStyle>
            <a:lvl1pPr marL="0" indent="0" algn="ctr">
              <a:buNone/>
              <a:defRPr sz="120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dirty="0"/>
              <a:t>Click to edit Master text styles</a:t>
            </a:r>
          </a:p>
        </p:txBody>
      </p:sp>
      <p:sp>
        <p:nvSpPr>
          <p:cNvPr id="2" name="Title 1">
            <a:extLst>
              <a:ext uri="{FF2B5EF4-FFF2-40B4-BE49-F238E27FC236}">
                <a16:creationId xmlns:a16="http://schemas.microsoft.com/office/drawing/2014/main" id="{8C0DEFCE-1645-432B-BF5C-6414510527C9}"/>
              </a:ext>
            </a:extLst>
          </p:cNvPr>
          <p:cNvSpPr>
            <a:spLocks noGrp="1"/>
          </p:cNvSpPr>
          <p:nvPr>
            <p:ph type="title" hasCustomPrompt="1"/>
          </p:nvPr>
        </p:nvSpPr>
        <p:spPr/>
        <p:txBody>
          <a:bodyPr/>
          <a:lstStyle>
            <a:lvl1pPr>
              <a:defRPr>
                <a:solidFill>
                  <a:schemeClr val="bg1"/>
                </a:solidFill>
                <a:latin typeface="Raleway" panose="020B0503030101060003" pitchFamily="34" charset="0"/>
              </a:defRPr>
            </a:lvl1pPr>
          </a:lstStyle>
          <a:p>
            <a:r>
              <a:rPr lang="en-US" dirty="0"/>
              <a:t>CLICK TO EDIT MASTER TITLE STYLE</a:t>
            </a:r>
          </a:p>
        </p:txBody>
      </p:sp>
      <p:sp>
        <p:nvSpPr>
          <p:cNvPr id="12" name="Chart Placeholder 20">
            <a:extLst>
              <a:ext uri="{FF2B5EF4-FFF2-40B4-BE49-F238E27FC236}">
                <a16:creationId xmlns:a16="http://schemas.microsoft.com/office/drawing/2014/main" id="{B6AA9188-DF0D-4DA2-A54F-6817D4D583D8}"/>
              </a:ext>
            </a:extLst>
          </p:cNvPr>
          <p:cNvSpPr>
            <a:spLocks noGrp="1"/>
          </p:cNvSpPr>
          <p:nvPr>
            <p:ph type="chart" sz="quarter" idx="15"/>
          </p:nvPr>
        </p:nvSpPr>
        <p:spPr>
          <a:xfrm>
            <a:off x="1367971" y="1449387"/>
            <a:ext cx="4743450" cy="3989388"/>
          </a:xfrm>
        </p:spPr>
        <p:txBody>
          <a:bodyPr/>
          <a:lstStyle/>
          <a:p>
            <a:endParaRPr lang="en-US"/>
          </a:p>
        </p:txBody>
      </p:sp>
      <p:sp>
        <p:nvSpPr>
          <p:cNvPr id="15" name="Chart Placeholder 20">
            <a:extLst>
              <a:ext uri="{FF2B5EF4-FFF2-40B4-BE49-F238E27FC236}">
                <a16:creationId xmlns:a16="http://schemas.microsoft.com/office/drawing/2014/main" id="{18EF15A2-4338-4703-8942-A6E9EC4E1560}"/>
              </a:ext>
            </a:extLst>
          </p:cNvPr>
          <p:cNvSpPr>
            <a:spLocks noGrp="1"/>
          </p:cNvSpPr>
          <p:nvPr>
            <p:ph type="chart" sz="quarter" idx="16"/>
          </p:nvPr>
        </p:nvSpPr>
        <p:spPr>
          <a:xfrm>
            <a:off x="6235764" y="1459108"/>
            <a:ext cx="4743450" cy="3989388"/>
          </a:xfrm>
        </p:spPr>
        <p:txBody>
          <a:bodyPr/>
          <a:lstStyle/>
          <a:p>
            <a:endParaRPr lang="en-US"/>
          </a:p>
        </p:txBody>
      </p:sp>
      <p:sp>
        <p:nvSpPr>
          <p:cNvPr id="3" name="Footer Placeholder 2">
            <a:extLst>
              <a:ext uri="{FF2B5EF4-FFF2-40B4-BE49-F238E27FC236}">
                <a16:creationId xmlns:a16="http://schemas.microsoft.com/office/drawing/2014/main" id="{2E7E83F7-797F-4558-8BB0-2C9FC416BBCD}"/>
              </a:ext>
            </a:extLst>
          </p:cNvPr>
          <p:cNvSpPr>
            <a:spLocks noGrp="1"/>
          </p:cNvSpPr>
          <p:nvPr>
            <p:ph type="ftr" sz="quarter" idx="17"/>
          </p:nvPr>
        </p:nvSpPr>
        <p:spPr/>
        <p:txBody>
          <a:bodyPr/>
          <a:lstStyle/>
          <a:p>
            <a:r>
              <a:rPr lang="en-US"/>
              <a:t>Equitably Reducing Greenhouse Gas Emissions through Energy Strategies</a:t>
            </a:r>
            <a:endParaRPr lang="en-US" dirty="0"/>
          </a:p>
        </p:txBody>
      </p:sp>
      <p:sp>
        <p:nvSpPr>
          <p:cNvPr id="4" name="Slide Number Placeholder 3">
            <a:extLst>
              <a:ext uri="{FF2B5EF4-FFF2-40B4-BE49-F238E27FC236}">
                <a16:creationId xmlns:a16="http://schemas.microsoft.com/office/drawing/2014/main" id="{C69EFE2B-B635-4BC8-BD44-E28E07BAC41B}"/>
              </a:ext>
            </a:extLst>
          </p:cNvPr>
          <p:cNvSpPr>
            <a:spLocks noGrp="1"/>
          </p:cNvSpPr>
          <p:nvPr>
            <p:ph type="sldNum" sz="quarter" idx="18"/>
          </p:nvPr>
        </p:nvSpPr>
        <p:spPr/>
        <p:txBody>
          <a:bodyPr/>
          <a:lstStyle/>
          <a:p>
            <a:fld id="{F7B4771B-AE04-41F8-8441-EC7D184086A2}" type="slidenum">
              <a:rPr lang="en-US" smtClean="0"/>
              <a:pPr/>
              <a:t>‹#›</a:t>
            </a:fld>
            <a:endParaRPr lang="en-US" dirty="0"/>
          </a:p>
        </p:txBody>
      </p:sp>
    </p:spTree>
    <p:extLst>
      <p:ext uri="{BB962C8B-B14F-4D97-AF65-F5344CB8AC3E}">
        <p14:creationId xmlns:p14="http://schemas.microsoft.com/office/powerpoint/2010/main" val="34557450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162B6EE7-E4BC-44C6-AF3E-723DC06DF2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8228612" y="-2"/>
            <a:ext cx="3963385" cy="6858002"/>
          </a:xfrm>
          <a:prstGeom prst="rect">
            <a:avLst/>
          </a:prstGeom>
        </p:spPr>
      </p:pic>
      <p:sp>
        <p:nvSpPr>
          <p:cNvPr id="10" name="Title 1">
            <a:extLst>
              <a:ext uri="{FF2B5EF4-FFF2-40B4-BE49-F238E27FC236}">
                <a16:creationId xmlns:a16="http://schemas.microsoft.com/office/drawing/2014/main" id="{687EC63E-7143-46C4-878D-2C06BBE860BE}"/>
              </a:ext>
            </a:extLst>
          </p:cNvPr>
          <p:cNvSpPr>
            <a:spLocks noGrp="1"/>
          </p:cNvSpPr>
          <p:nvPr>
            <p:ph type="title" hasCustomPrompt="1"/>
          </p:nvPr>
        </p:nvSpPr>
        <p:spPr>
          <a:xfrm>
            <a:off x="838200" y="536575"/>
            <a:ext cx="10515600" cy="682625"/>
          </a:xfrm>
        </p:spPr>
        <p:txBody>
          <a:bodyPr/>
          <a:lstStyle>
            <a:lvl1pPr>
              <a:defRPr>
                <a:solidFill>
                  <a:schemeClr val="bg1"/>
                </a:solidFill>
                <a:latin typeface="Raleway" panose="020B0503030101060003" pitchFamily="34" charset="0"/>
              </a:defRPr>
            </a:lvl1pPr>
          </a:lstStyle>
          <a:p>
            <a:r>
              <a:rPr lang="en-US" dirty="0"/>
              <a:t>SLIDE TITLE</a:t>
            </a:r>
          </a:p>
        </p:txBody>
      </p:sp>
      <p:sp>
        <p:nvSpPr>
          <p:cNvPr id="13" name="Picture Placeholder 12">
            <a:extLst>
              <a:ext uri="{FF2B5EF4-FFF2-40B4-BE49-F238E27FC236}">
                <a16:creationId xmlns:a16="http://schemas.microsoft.com/office/drawing/2014/main" id="{3162935B-11F2-41A8-A62F-A94B7B1B65B9}"/>
              </a:ext>
            </a:extLst>
          </p:cNvPr>
          <p:cNvSpPr>
            <a:spLocks noGrp="1"/>
          </p:cNvSpPr>
          <p:nvPr>
            <p:ph type="pic" sz="quarter" idx="13"/>
          </p:nvPr>
        </p:nvSpPr>
        <p:spPr>
          <a:xfrm>
            <a:off x="6367463" y="1825625"/>
            <a:ext cx="4986337" cy="4351338"/>
          </a:xfrm>
        </p:spPr>
        <p:txBody>
          <a:bodyPr/>
          <a:lstStyle/>
          <a:p>
            <a:endParaRPr lang="en-US" dirty="0"/>
          </a:p>
        </p:txBody>
      </p:sp>
      <p:sp>
        <p:nvSpPr>
          <p:cNvPr id="12" name="Content Placeholder 2">
            <a:extLst>
              <a:ext uri="{FF2B5EF4-FFF2-40B4-BE49-F238E27FC236}">
                <a16:creationId xmlns:a16="http://schemas.microsoft.com/office/drawing/2014/main" id="{515012D3-C990-489F-8F93-AA4D8BF5D4BC}"/>
              </a:ext>
            </a:extLst>
          </p:cNvPr>
          <p:cNvSpPr>
            <a:spLocks noGrp="1"/>
          </p:cNvSpPr>
          <p:nvPr>
            <p:ph idx="1"/>
          </p:nvPr>
        </p:nvSpPr>
        <p:spPr>
          <a:xfrm>
            <a:off x="838200" y="1824142"/>
            <a:ext cx="4986337" cy="4351338"/>
          </a:xfrm>
        </p:spPr>
        <p:txBody>
          <a:bodyPr/>
          <a:lstStyle>
            <a:lvl1pPr marL="0" indent="0">
              <a:buNone/>
              <a:defRPr>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chemeClr val="bg1"/>
                </a:solidFill>
              </a:defRPr>
            </a:lvl2pPr>
            <a:lvl3pPr marL="914400" indent="0">
              <a:buNone/>
              <a:defRPr>
                <a:solidFill>
                  <a:srgbClr val="FFC000"/>
                </a:solidFill>
              </a:defRPr>
            </a:lvl3pPr>
            <a:lvl4pPr marL="1371600" indent="0">
              <a:buNone/>
              <a:defRPr>
                <a:solidFill>
                  <a:schemeClr val="bg1"/>
                </a:solidFill>
              </a:defRPr>
            </a:lvl4pPr>
            <a:lvl5pPr marL="1828800" indent="0">
              <a:buNone/>
              <a:defRPr>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3549AD43-7D51-4AD9-8E85-F1A3EBA0952D}"/>
              </a:ext>
            </a:extLst>
          </p:cNvPr>
          <p:cNvSpPr>
            <a:spLocks noGrp="1"/>
          </p:cNvSpPr>
          <p:nvPr>
            <p:ph type="ftr" sz="quarter" idx="14"/>
          </p:nvPr>
        </p:nvSpPr>
        <p:spPr/>
        <p:txBody>
          <a:bodyPr/>
          <a:lstStyle/>
          <a:p>
            <a:r>
              <a:rPr lang="en-US"/>
              <a:t>Equitably Reducing Greenhouse Gas Emissions through Energy Strategies</a:t>
            </a:r>
            <a:endParaRPr lang="en-US" dirty="0"/>
          </a:p>
        </p:txBody>
      </p:sp>
      <p:sp>
        <p:nvSpPr>
          <p:cNvPr id="3" name="Slide Number Placeholder 2">
            <a:extLst>
              <a:ext uri="{FF2B5EF4-FFF2-40B4-BE49-F238E27FC236}">
                <a16:creationId xmlns:a16="http://schemas.microsoft.com/office/drawing/2014/main" id="{FF228C43-D8FB-4E0D-B9B1-4A30223B2CB0}"/>
              </a:ext>
            </a:extLst>
          </p:cNvPr>
          <p:cNvSpPr>
            <a:spLocks noGrp="1"/>
          </p:cNvSpPr>
          <p:nvPr>
            <p:ph type="sldNum" sz="quarter" idx="15"/>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11939683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87EC63E-7143-46C4-878D-2C06BBE860BE}"/>
              </a:ext>
            </a:extLst>
          </p:cNvPr>
          <p:cNvSpPr>
            <a:spLocks noGrp="1"/>
          </p:cNvSpPr>
          <p:nvPr>
            <p:ph type="title" hasCustomPrompt="1"/>
          </p:nvPr>
        </p:nvSpPr>
        <p:spPr>
          <a:xfrm>
            <a:off x="838200" y="536575"/>
            <a:ext cx="10515600" cy="682625"/>
          </a:xfrm>
        </p:spPr>
        <p:txBody>
          <a:bodyPr/>
          <a:lstStyle>
            <a:lvl1pPr>
              <a:defRPr>
                <a:solidFill>
                  <a:schemeClr val="bg1"/>
                </a:solidFill>
                <a:latin typeface="Raleway" panose="020B0503030101060003" pitchFamily="34" charset="0"/>
              </a:defRPr>
            </a:lvl1pPr>
          </a:lstStyle>
          <a:p>
            <a:r>
              <a:rPr lang="en-US" dirty="0"/>
              <a:t>SLIDE TITLE</a:t>
            </a:r>
          </a:p>
        </p:txBody>
      </p:sp>
      <p:sp>
        <p:nvSpPr>
          <p:cNvPr id="13" name="Picture Placeholder 12">
            <a:extLst>
              <a:ext uri="{FF2B5EF4-FFF2-40B4-BE49-F238E27FC236}">
                <a16:creationId xmlns:a16="http://schemas.microsoft.com/office/drawing/2014/main" id="{3162935B-11F2-41A8-A62F-A94B7B1B65B9}"/>
              </a:ext>
            </a:extLst>
          </p:cNvPr>
          <p:cNvSpPr>
            <a:spLocks noGrp="1"/>
          </p:cNvSpPr>
          <p:nvPr>
            <p:ph type="pic" sz="quarter" idx="13"/>
          </p:nvPr>
        </p:nvSpPr>
        <p:spPr>
          <a:xfrm>
            <a:off x="6367463" y="1825625"/>
            <a:ext cx="4986337" cy="4351338"/>
          </a:xfrm>
        </p:spPr>
        <p:txBody>
          <a:bodyPr/>
          <a:lstStyle/>
          <a:p>
            <a:endParaRPr lang="en-US" dirty="0"/>
          </a:p>
        </p:txBody>
      </p:sp>
      <p:sp>
        <p:nvSpPr>
          <p:cNvPr id="12" name="Content Placeholder 2">
            <a:extLst>
              <a:ext uri="{FF2B5EF4-FFF2-40B4-BE49-F238E27FC236}">
                <a16:creationId xmlns:a16="http://schemas.microsoft.com/office/drawing/2014/main" id="{515012D3-C990-489F-8F93-AA4D8BF5D4BC}"/>
              </a:ext>
            </a:extLst>
          </p:cNvPr>
          <p:cNvSpPr>
            <a:spLocks noGrp="1"/>
          </p:cNvSpPr>
          <p:nvPr>
            <p:ph idx="1"/>
          </p:nvPr>
        </p:nvSpPr>
        <p:spPr>
          <a:xfrm>
            <a:off x="838200" y="1824142"/>
            <a:ext cx="4986337" cy="4351338"/>
          </a:xfrm>
        </p:spPr>
        <p:txBody>
          <a:bodyPr/>
          <a:lstStyle>
            <a:lvl1pPr marL="0" indent="0">
              <a:buNone/>
              <a:defRPr>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chemeClr val="bg1"/>
                </a:solidFill>
              </a:defRPr>
            </a:lvl2pPr>
            <a:lvl3pPr marL="914400" indent="0">
              <a:buNone/>
              <a:defRPr>
                <a:solidFill>
                  <a:srgbClr val="FFC000"/>
                </a:solidFill>
              </a:defRPr>
            </a:lvl3pPr>
            <a:lvl4pPr marL="1371600" indent="0">
              <a:buNone/>
              <a:defRPr>
                <a:solidFill>
                  <a:schemeClr val="bg1"/>
                </a:solidFill>
              </a:defRPr>
            </a:lvl4pPr>
            <a:lvl5pPr marL="1828800" indent="0">
              <a:buNone/>
              <a:defRPr>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3549AD43-7D51-4AD9-8E85-F1A3EBA0952D}"/>
              </a:ext>
            </a:extLst>
          </p:cNvPr>
          <p:cNvSpPr>
            <a:spLocks noGrp="1"/>
          </p:cNvSpPr>
          <p:nvPr>
            <p:ph type="ftr" sz="quarter" idx="14"/>
          </p:nvPr>
        </p:nvSpPr>
        <p:spPr/>
        <p:txBody>
          <a:bodyPr/>
          <a:lstStyle/>
          <a:p>
            <a:r>
              <a:rPr lang="en-US"/>
              <a:t>Equitably Reducing Greenhouse Gas Emissions through Energy Strategies</a:t>
            </a:r>
            <a:endParaRPr lang="en-US" dirty="0"/>
          </a:p>
        </p:txBody>
      </p:sp>
      <p:sp>
        <p:nvSpPr>
          <p:cNvPr id="3" name="Slide Number Placeholder 2">
            <a:extLst>
              <a:ext uri="{FF2B5EF4-FFF2-40B4-BE49-F238E27FC236}">
                <a16:creationId xmlns:a16="http://schemas.microsoft.com/office/drawing/2014/main" id="{FF228C43-D8FB-4E0D-B9B1-4A30223B2CB0}"/>
              </a:ext>
            </a:extLst>
          </p:cNvPr>
          <p:cNvSpPr>
            <a:spLocks noGrp="1"/>
          </p:cNvSpPr>
          <p:nvPr>
            <p:ph type="sldNum" sz="quarter" idx="15"/>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15355934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0_Blank">
    <p:bg>
      <p:bgPr>
        <a:solidFill>
          <a:srgbClr val="00446A"/>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C813E05C-D988-416A-BF2C-FDFAF8921A69}"/>
              </a:ext>
            </a:extLst>
          </p:cNvPr>
          <p:cNvCxnSpPr/>
          <p:nvPr userDrawn="1"/>
        </p:nvCxnSpPr>
        <p:spPr>
          <a:xfrm>
            <a:off x="4339771" y="2386817"/>
            <a:ext cx="0" cy="2301297"/>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88563A2A-5573-4A49-973C-AD8025A0C8A3}"/>
              </a:ext>
            </a:extLst>
          </p:cNvPr>
          <p:cNvCxnSpPr/>
          <p:nvPr userDrawn="1"/>
        </p:nvCxnSpPr>
        <p:spPr>
          <a:xfrm>
            <a:off x="8091714" y="2386817"/>
            <a:ext cx="0" cy="2301297"/>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6ABADA31-1F20-4E9D-A781-11DF130B3726}"/>
              </a:ext>
            </a:extLst>
          </p:cNvPr>
          <p:cNvSpPr>
            <a:spLocks noGrp="1"/>
          </p:cNvSpPr>
          <p:nvPr>
            <p:ph type="title" hasCustomPrompt="1"/>
          </p:nvPr>
        </p:nvSpPr>
        <p:spPr>
          <a:xfrm>
            <a:off x="838200" y="263274"/>
            <a:ext cx="10515600" cy="1325563"/>
          </a:xfrm>
          <a:ln>
            <a:noFill/>
          </a:ln>
        </p:spPr>
        <p:txBody>
          <a:bodyPr/>
          <a:lstStyle>
            <a:lvl1pPr>
              <a:defRPr>
                <a:solidFill>
                  <a:schemeClr val="bg1"/>
                </a:solidFill>
                <a:latin typeface="Raleway" panose="020B0503030101060003" pitchFamily="34" charset="0"/>
              </a:defRPr>
            </a:lvl1pPr>
          </a:lstStyle>
          <a:p>
            <a:r>
              <a:rPr lang="en-US" dirty="0"/>
              <a:t>CLICK TO EDIT MASTER TITLE STYLE</a:t>
            </a:r>
          </a:p>
        </p:txBody>
      </p:sp>
      <p:sp>
        <p:nvSpPr>
          <p:cNvPr id="5" name="Text Placeholder 4">
            <a:extLst>
              <a:ext uri="{FF2B5EF4-FFF2-40B4-BE49-F238E27FC236}">
                <a16:creationId xmlns:a16="http://schemas.microsoft.com/office/drawing/2014/main" id="{AB95601B-8718-48BB-8F08-FB129D685847}"/>
              </a:ext>
            </a:extLst>
          </p:cNvPr>
          <p:cNvSpPr>
            <a:spLocks noGrp="1"/>
          </p:cNvSpPr>
          <p:nvPr>
            <p:ph type="body" sz="quarter" idx="13" hasCustomPrompt="1"/>
          </p:nvPr>
        </p:nvSpPr>
        <p:spPr>
          <a:xfrm>
            <a:off x="783468" y="3522191"/>
            <a:ext cx="3316819" cy="1477612"/>
          </a:xfrm>
          <a:ln>
            <a:noFill/>
          </a:ln>
        </p:spPr>
        <p:txBody>
          <a:bodyPr>
            <a:noAutofit/>
          </a:bodyPr>
          <a:lstStyle>
            <a:lvl1pPr marL="0" indent="0" algn="ctr">
              <a:buNone/>
              <a:defRPr sz="2000">
                <a:solidFill>
                  <a:schemeClr val="bg1"/>
                </a:solidFill>
                <a:latin typeface="Raleway" panose="020B0503030101060003" pitchFamily="34" charset="0"/>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eget</a:t>
            </a:r>
            <a:r>
              <a:rPr lang="en-US" dirty="0"/>
              <a:t> </a:t>
            </a:r>
            <a:r>
              <a:rPr lang="en-US" dirty="0" err="1"/>
              <a:t>turpis</a:t>
            </a:r>
            <a:r>
              <a:rPr lang="en-US" dirty="0"/>
              <a:t> et </a:t>
            </a:r>
            <a:r>
              <a:rPr lang="en-US" dirty="0" err="1"/>
              <a:t>enim</a:t>
            </a:r>
            <a:r>
              <a:rPr lang="en-US" dirty="0"/>
              <a:t> </a:t>
            </a:r>
            <a:r>
              <a:rPr lang="en-US" dirty="0" err="1"/>
              <a:t>hendrerit</a:t>
            </a:r>
            <a:r>
              <a:rPr lang="en-US" dirty="0"/>
              <a:t> </a:t>
            </a:r>
            <a:r>
              <a:rPr lang="en-US" dirty="0" err="1"/>
              <a:t>placerat</a:t>
            </a:r>
            <a:r>
              <a:rPr lang="en-US" dirty="0"/>
              <a:t> at et </a:t>
            </a:r>
            <a:r>
              <a:rPr lang="en-US" dirty="0" err="1"/>
              <a:t>nibh</a:t>
            </a:r>
            <a:endParaRPr lang="en-US" dirty="0"/>
          </a:p>
        </p:txBody>
      </p:sp>
      <p:sp>
        <p:nvSpPr>
          <p:cNvPr id="18" name="Text Placeholder 4">
            <a:extLst>
              <a:ext uri="{FF2B5EF4-FFF2-40B4-BE49-F238E27FC236}">
                <a16:creationId xmlns:a16="http://schemas.microsoft.com/office/drawing/2014/main" id="{6F86CBA0-3338-4F66-85E6-15EF69E94B7A}"/>
              </a:ext>
            </a:extLst>
          </p:cNvPr>
          <p:cNvSpPr>
            <a:spLocks noGrp="1"/>
          </p:cNvSpPr>
          <p:nvPr>
            <p:ph type="body" sz="quarter" idx="14" hasCustomPrompt="1"/>
          </p:nvPr>
        </p:nvSpPr>
        <p:spPr>
          <a:xfrm>
            <a:off x="759701" y="2346817"/>
            <a:ext cx="3316819" cy="923355"/>
          </a:xfrm>
          <a:ln>
            <a:noFill/>
          </a:ln>
        </p:spPr>
        <p:txBody>
          <a:bodyPr>
            <a:noAutofit/>
          </a:bodyPr>
          <a:lstStyle>
            <a:lvl1pPr marL="0" indent="0" algn="ctr">
              <a:buNone/>
              <a:defRPr sz="6000">
                <a:solidFill>
                  <a:schemeClr val="bg1"/>
                </a:solidFill>
                <a:latin typeface="Raleway" panose="020B0503030101060003" pitchFamily="34" charset="0"/>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dirty="0"/>
              <a:t>100%</a:t>
            </a:r>
          </a:p>
        </p:txBody>
      </p:sp>
      <p:sp>
        <p:nvSpPr>
          <p:cNvPr id="19" name="Text Placeholder 4">
            <a:extLst>
              <a:ext uri="{FF2B5EF4-FFF2-40B4-BE49-F238E27FC236}">
                <a16:creationId xmlns:a16="http://schemas.microsoft.com/office/drawing/2014/main" id="{9D2801C0-D4C0-4210-8530-8ACE0F00DAD6}"/>
              </a:ext>
            </a:extLst>
          </p:cNvPr>
          <p:cNvSpPr>
            <a:spLocks noGrp="1"/>
          </p:cNvSpPr>
          <p:nvPr>
            <p:ph type="body" sz="quarter" idx="15" hasCustomPrompt="1"/>
          </p:nvPr>
        </p:nvSpPr>
        <p:spPr>
          <a:xfrm>
            <a:off x="4603023" y="3516705"/>
            <a:ext cx="3316819" cy="1477612"/>
          </a:xfrm>
          <a:ln>
            <a:noFill/>
          </a:ln>
        </p:spPr>
        <p:txBody>
          <a:bodyPr>
            <a:noAutofit/>
          </a:bodyPr>
          <a:lstStyle>
            <a:lvl1pPr marL="0" indent="0" algn="ctr">
              <a:buNone/>
              <a:defRPr sz="2000">
                <a:solidFill>
                  <a:schemeClr val="bg1"/>
                </a:solidFill>
                <a:latin typeface="Raleway" panose="020B0503030101060003" pitchFamily="34" charset="0"/>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eget</a:t>
            </a:r>
            <a:r>
              <a:rPr lang="en-US" dirty="0"/>
              <a:t> </a:t>
            </a:r>
            <a:r>
              <a:rPr lang="en-US" dirty="0" err="1"/>
              <a:t>turpis</a:t>
            </a:r>
            <a:r>
              <a:rPr lang="en-US" dirty="0"/>
              <a:t> et </a:t>
            </a:r>
            <a:r>
              <a:rPr lang="en-US" dirty="0" err="1"/>
              <a:t>enim</a:t>
            </a:r>
            <a:r>
              <a:rPr lang="en-US" dirty="0"/>
              <a:t> </a:t>
            </a:r>
            <a:r>
              <a:rPr lang="en-US" dirty="0" err="1"/>
              <a:t>hendrerit</a:t>
            </a:r>
            <a:r>
              <a:rPr lang="en-US" dirty="0"/>
              <a:t> </a:t>
            </a:r>
            <a:r>
              <a:rPr lang="en-US" dirty="0" err="1"/>
              <a:t>placerat</a:t>
            </a:r>
            <a:r>
              <a:rPr lang="en-US" dirty="0"/>
              <a:t> at et </a:t>
            </a:r>
            <a:r>
              <a:rPr lang="en-US" dirty="0" err="1"/>
              <a:t>nibh</a:t>
            </a:r>
            <a:endParaRPr lang="en-US" dirty="0"/>
          </a:p>
        </p:txBody>
      </p:sp>
      <p:sp>
        <p:nvSpPr>
          <p:cNvPr id="24" name="Text Placeholder 4">
            <a:extLst>
              <a:ext uri="{FF2B5EF4-FFF2-40B4-BE49-F238E27FC236}">
                <a16:creationId xmlns:a16="http://schemas.microsoft.com/office/drawing/2014/main" id="{75F6089B-714D-41D3-8AB4-52C778BD2EBB}"/>
              </a:ext>
            </a:extLst>
          </p:cNvPr>
          <p:cNvSpPr>
            <a:spLocks noGrp="1"/>
          </p:cNvSpPr>
          <p:nvPr>
            <p:ph type="body" sz="quarter" idx="16" hasCustomPrompt="1"/>
          </p:nvPr>
        </p:nvSpPr>
        <p:spPr>
          <a:xfrm>
            <a:off x="4579256" y="2341331"/>
            <a:ext cx="3316819" cy="923355"/>
          </a:xfrm>
          <a:ln>
            <a:noFill/>
          </a:ln>
        </p:spPr>
        <p:txBody>
          <a:bodyPr>
            <a:noAutofit/>
          </a:bodyPr>
          <a:lstStyle>
            <a:lvl1pPr marL="0" indent="0" algn="ctr">
              <a:buNone/>
              <a:defRPr sz="6000">
                <a:solidFill>
                  <a:schemeClr val="bg1"/>
                </a:solidFill>
                <a:latin typeface="Raleway" panose="020B0503030101060003" pitchFamily="34" charset="0"/>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dirty="0"/>
              <a:t>$79M</a:t>
            </a:r>
          </a:p>
        </p:txBody>
      </p:sp>
      <p:sp>
        <p:nvSpPr>
          <p:cNvPr id="25" name="Text Placeholder 4">
            <a:extLst>
              <a:ext uri="{FF2B5EF4-FFF2-40B4-BE49-F238E27FC236}">
                <a16:creationId xmlns:a16="http://schemas.microsoft.com/office/drawing/2014/main" id="{62DB542F-8215-4647-9F58-036F91C69175}"/>
              </a:ext>
            </a:extLst>
          </p:cNvPr>
          <p:cNvSpPr>
            <a:spLocks noGrp="1"/>
          </p:cNvSpPr>
          <p:nvPr>
            <p:ph type="body" sz="quarter" idx="17" hasCustomPrompt="1"/>
          </p:nvPr>
        </p:nvSpPr>
        <p:spPr>
          <a:xfrm>
            <a:off x="8331198" y="3487630"/>
            <a:ext cx="3316819" cy="1477612"/>
          </a:xfrm>
          <a:ln>
            <a:noFill/>
          </a:ln>
        </p:spPr>
        <p:txBody>
          <a:bodyPr>
            <a:noAutofit/>
          </a:bodyPr>
          <a:lstStyle>
            <a:lvl1pPr marL="0" indent="0" algn="ctr">
              <a:buNone/>
              <a:defRPr sz="2000">
                <a:solidFill>
                  <a:schemeClr val="bg1"/>
                </a:solidFill>
                <a:latin typeface="Raleway" panose="020B0503030101060003" pitchFamily="34" charset="0"/>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eget</a:t>
            </a:r>
            <a:r>
              <a:rPr lang="en-US" dirty="0"/>
              <a:t> </a:t>
            </a:r>
            <a:r>
              <a:rPr lang="en-US" dirty="0" err="1"/>
              <a:t>turpis</a:t>
            </a:r>
            <a:r>
              <a:rPr lang="en-US" dirty="0"/>
              <a:t> et </a:t>
            </a:r>
            <a:r>
              <a:rPr lang="en-US" dirty="0" err="1"/>
              <a:t>enim</a:t>
            </a:r>
            <a:r>
              <a:rPr lang="en-US" dirty="0"/>
              <a:t> </a:t>
            </a:r>
            <a:r>
              <a:rPr lang="en-US" dirty="0" err="1"/>
              <a:t>hendrerit</a:t>
            </a:r>
            <a:r>
              <a:rPr lang="en-US" dirty="0"/>
              <a:t> </a:t>
            </a:r>
            <a:r>
              <a:rPr lang="en-US" dirty="0" err="1"/>
              <a:t>placerat</a:t>
            </a:r>
            <a:r>
              <a:rPr lang="en-US" dirty="0"/>
              <a:t> at et </a:t>
            </a:r>
            <a:r>
              <a:rPr lang="en-US" dirty="0" err="1"/>
              <a:t>nibh</a:t>
            </a:r>
            <a:endParaRPr lang="en-US" dirty="0"/>
          </a:p>
        </p:txBody>
      </p:sp>
      <p:sp>
        <p:nvSpPr>
          <p:cNvPr id="26" name="Text Placeholder 4">
            <a:extLst>
              <a:ext uri="{FF2B5EF4-FFF2-40B4-BE49-F238E27FC236}">
                <a16:creationId xmlns:a16="http://schemas.microsoft.com/office/drawing/2014/main" id="{73D10BC6-A92E-4D4B-AA0E-E462EAD1B2B3}"/>
              </a:ext>
            </a:extLst>
          </p:cNvPr>
          <p:cNvSpPr>
            <a:spLocks noGrp="1"/>
          </p:cNvSpPr>
          <p:nvPr>
            <p:ph type="body" sz="quarter" idx="18" hasCustomPrompt="1"/>
          </p:nvPr>
        </p:nvSpPr>
        <p:spPr>
          <a:xfrm>
            <a:off x="8307431" y="2312256"/>
            <a:ext cx="3316819" cy="923355"/>
          </a:xfrm>
          <a:ln>
            <a:noFill/>
          </a:ln>
        </p:spPr>
        <p:txBody>
          <a:bodyPr>
            <a:noAutofit/>
          </a:bodyPr>
          <a:lstStyle>
            <a:lvl1pPr marL="0" indent="0" algn="ctr">
              <a:buNone/>
              <a:defRPr sz="6000">
                <a:solidFill>
                  <a:schemeClr val="bg1"/>
                </a:solidFill>
                <a:latin typeface="Raleway" panose="020B0503030101060003" pitchFamily="34" charset="0"/>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dirty="0"/>
              <a:t>5.5</a:t>
            </a:r>
          </a:p>
        </p:txBody>
      </p:sp>
      <p:sp>
        <p:nvSpPr>
          <p:cNvPr id="3" name="Footer Placeholder 2">
            <a:extLst>
              <a:ext uri="{FF2B5EF4-FFF2-40B4-BE49-F238E27FC236}">
                <a16:creationId xmlns:a16="http://schemas.microsoft.com/office/drawing/2014/main" id="{6A5F1F50-A513-4035-97DF-84A4B5B61D65}"/>
              </a:ext>
            </a:extLst>
          </p:cNvPr>
          <p:cNvSpPr>
            <a:spLocks noGrp="1"/>
          </p:cNvSpPr>
          <p:nvPr>
            <p:ph type="ftr" sz="quarter" idx="19"/>
          </p:nvPr>
        </p:nvSpPr>
        <p:spPr/>
        <p:txBody>
          <a:bodyPr/>
          <a:lstStyle/>
          <a:p>
            <a:r>
              <a:rPr lang="en-US"/>
              <a:t>Equitably Reducing Greenhouse Gas Emissions through Energy Strategies</a:t>
            </a:r>
            <a:endParaRPr lang="en-US" dirty="0"/>
          </a:p>
        </p:txBody>
      </p:sp>
      <p:sp>
        <p:nvSpPr>
          <p:cNvPr id="4" name="Slide Number Placeholder 3">
            <a:extLst>
              <a:ext uri="{FF2B5EF4-FFF2-40B4-BE49-F238E27FC236}">
                <a16:creationId xmlns:a16="http://schemas.microsoft.com/office/drawing/2014/main" id="{7D4058E2-4BFA-4933-91E7-8A267DE131B9}"/>
              </a:ext>
            </a:extLst>
          </p:cNvPr>
          <p:cNvSpPr>
            <a:spLocks noGrp="1"/>
          </p:cNvSpPr>
          <p:nvPr>
            <p:ph type="sldNum" sz="quarter" idx="20"/>
          </p:nvPr>
        </p:nvSpPr>
        <p:spPr/>
        <p:txBody>
          <a:bodyPr/>
          <a:lstStyle/>
          <a:p>
            <a:fld id="{F7B4771B-AE04-41F8-8441-EC7D184086A2}" type="slidenum">
              <a:rPr lang="en-US" smtClean="0"/>
              <a:pPr/>
              <a:t>‹#›</a:t>
            </a:fld>
            <a:endParaRPr lang="en-US" dirty="0"/>
          </a:p>
        </p:txBody>
      </p:sp>
    </p:spTree>
    <p:extLst>
      <p:ext uri="{BB962C8B-B14F-4D97-AF65-F5344CB8AC3E}">
        <p14:creationId xmlns:p14="http://schemas.microsoft.com/office/powerpoint/2010/main" val="14138787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162B6EE7-E4BC-44C6-AF3E-723DC06DF2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8228612" y="-2"/>
            <a:ext cx="3963385" cy="6858002"/>
          </a:xfrm>
          <a:prstGeom prst="rect">
            <a:avLst/>
          </a:prstGeom>
        </p:spPr>
      </p:pic>
      <p:sp>
        <p:nvSpPr>
          <p:cNvPr id="10" name="Title 1">
            <a:extLst>
              <a:ext uri="{FF2B5EF4-FFF2-40B4-BE49-F238E27FC236}">
                <a16:creationId xmlns:a16="http://schemas.microsoft.com/office/drawing/2014/main" id="{687EC63E-7143-46C4-878D-2C06BBE860BE}"/>
              </a:ext>
            </a:extLst>
          </p:cNvPr>
          <p:cNvSpPr>
            <a:spLocks noGrp="1"/>
          </p:cNvSpPr>
          <p:nvPr>
            <p:ph type="title" hasCustomPrompt="1"/>
          </p:nvPr>
        </p:nvSpPr>
        <p:spPr>
          <a:xfrm>
            <a:off x="838200" y="536575"/>
            <a:ext cx="10515600" cy="682625"/>
          </a:xfrm>
        </p:spPr>
        <p:txBody>
          <a:bodyPr/>
          <a:lstStyle>
            <a:lvl1pPr>
              <a:defRPr>
                <a:solidFill>
                  <a:srgbClr val="00446A"/>
                </a:solidFill>
                <a:latin typeface="Raleway" panose="020B0503030101060003" pitchFamily="34" charset="0"/>
              </a:defRPr>
            </a:lvl1pPr>
          </a:lstStyle>
          <a:p>
            <a:r>
              <a:rPr lang="en-US" dirty="0"/>
              <a:t>SLIDE TITLE</a:t>
            </a:r>
          </a:p>
        </p:txBody>
      </p:sp>
      <p:sp>
        <p:nvSpPr>
          <p:cNvPr id="13" name="Picture Placeholder 12">
            <a:extLst>
              <a:ext uri="{FF2B5EF4-FFF2-40B4-BE49-F238E27FC236}">
                <a16:creationId xmlns:a16="http://schemas.microsoft.com/office/drawing/2014/main" id="{3162935B-11F2-41A8-A62F-A94B7B1B65B9}"/>
              </a:ext>
            </a:extLst>
          </p:cNvPr>
          <p:cNvSpPr>
            <a:spLocks noGrp="1"/>
          </p:cNvSpPr>
          <p:nvPr>
            <p:ph type="pic" sz="quarter" idx="13"/>
          </p:nvPr>
        </p:nvSpPr>
        <p:spPr>
          <a:xfrm>
            <a:off x="6367463" y="1825625"/>
            <a:ext cx="4986337" cy="4351338"/>
          </a:xfrm>
        </p:spPr>
        <p:txBody>
          <a:bodyPr/>
          <a:lstStyle/>
          <a:p>
            <a:endParaRPr lang="en-US" dirty="0"/>
          </a:p>
        </p:txBody>
      </p:sp>
      <p:sp>
        <p:nvSpPr>
          <p:cNvPr id="12" name="Content Placeholder 2">
            <a:extLst>
              <a:ext uri="{FF2B5EF4-FFF2-40B4-BE49-F238E27FC236}">
                <a16:creationId xmlns:a16="http://schemas.microsoft.com/office/drawing/2014/main" id="{515012D3-C990-489F-8F93-AA4D8BF5D4BC}"/>
              </a:ext>
            </a:extLst>
          </p:cNvPr>
          <p:cNvSpPr>
            <a:spLocks noGrp="1"/>
          </p:cNvSpPr>
          <p:nvPr>
            <p:ph idx="1"/>
          </p:nvPr>
        </p:nvSpPr>
        <p:spPr>
          <a:xfrm>
            <a:off x="838200" y="1824142"/>
            <a:ext cx="4986337" cy="4351338"/>
          </a:xfrm>
        </p:spPr>
        <p:txBody>
          <a:bodyPr/>
          <a:lstStyle>
            <a:lvl1pPr marL="0" indent="0">
              <a:buNone/>
              <a:defRPr>
                <a:solidFill>
                  <a:schemeClr val="accent6">
                    <a:lumMod val="50000"/>
                  </a:schemeClr>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bg2">
                    <a:lumMod val="50000"/>
                  </a:schemeClr>
                </a:solidFill>
              </a:defRPr>
            </a:lvl4pPr>
            <a:lvl5pPr marL="1828800" indent="0">
              <a:buNone/>
              <a:defRPr>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3549AD43-7D51-4AD9-8E85-F1A3EBA0952D}"/>
              </a:ext>
            </a:extLst>
          </p:cNvPr>
          <p:cNvSpPr>
            <a:spLocks noGrp="1"/>
          </p:cNvSpPr>
          <p:nvPr>
            <p:ph type="ftr" sz="quarter" idx="14"/>
          </p:nvPr>
        </p:nvSpPr>
        <p:spPr/>
        <p:txBody>
          <a:bodyPr/>
          <a:lstStyle/>
          <a:p>
            <a:r>
              <a:rPr lang="en-US"/>
              <a:t>Equitably Reducing Greenhouse Gas Emissions through Energy Strategies</a:t>
            </a:r>
            <a:endParaRPr lang="en-US" dirty="0"/>
          </a:p>
        </p:txBody>
      </p:sp>
      <p:sp>
        <p:nvSpPr>
          <p:cNvPr id="3" name="Slide Number Placeholder 2">
            <a:extLst>
              <a:ext uri="{FF2B5EF4-FFF2-40B4-BE49-F238E27FC236}">
                <a16:creationId xmlns:a16="http://schemas.microsoft.com/office/drawing/2014/main" id="{FF228C43-D8FB-4E0D-B9B1-4A30223B2CB0}"/>
              </a:ext>
            </a:extLst>
          </p:cNvPr>
          <p:cNvSpPr>
            <a:spLocks noGrp="1"/>
          </p:cNvSpPr>
          <p:nvPr>
            <p:ph type="sldNum" sz="quarter" idx="15"/>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5157872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87EC63E-7143-46C4-878D-2C06BBE860BE}"/>
              </a:ext>
            </a:extLst>
          </p:cNvPr>
          <p:cNvSpPr>
            <a:spLocks noGrp="1"/>
          </p:cNvSpPr>
          <p:nvPr>
            <p:ph type="title" hasCustomPrompt="1"/>
          </p:nvPr>
        </p:nvSpPr>
        <p:spPr>
          <a:xfrm>
            <a:off x="838200" y="536575"/>
            <a:ext cx="10515600" cy="682625"/>
          </a:xfrm>
        </p:spPr>
        <p:txBody>
          <a:bodyPr/>
          <a:lstStyle>
            <a:lvl1pPr>
              <a:defRPr>
                <a:solidFill>
                  <a:srgbClr val="00446A"/>
                </a:solidFill>
                <a:latin typeface="Raleway" panose="020B0503030101060003" pitchFamily="34" charset="0"/>
              </a:defRPr>
            </a:lvl1pPr>
          </a:lstStyle>
          <a:p>
            <a:r>
              <a:rPr lang="en-US" dirty="0"/>
              <a:t>SLIDE TITLE</a:t>
            </a:r>
          </a:p>
        </p:txBody>
      </p:sp>
      <p:sp>
        <p:nvSpPr>
          <p:cNvPr id="13" name="Picture Placeholder 12">
            <a:extLst>
              <a:ext uri="{FF2B5EF4-FFF2-40B4-BE49-F238E27FC236}">
                <a16:creationId xmlns:a16="http://schemas.microsoft.com/office/drawing/2014/main" id="{3162935B-11F2-41A8-A62F-A94B7B1B65B9}"/>
              </a:ext>
            </a:extLst>
          </p:cNvPr>
          <p:cNvSpPr>
            <a:spLocks noGrp="1"/>
          </p:cNvSpPr>
          <p:nvPr>
            <p:ph type="pic" sz="quarter" idx="13"/>
          </p:nvPr>
        </p:nvSpPr>
        <p:spPr>
          <a:xfrm>
            <a:off x="6367463" y="1825625"/>
            <a:ext cx="4986337" cy="4351338"/>
          </a:xfrm>
        </p:spPr>
        <p:txBody>
          <a:bodyPr/>
          <a:lstStyle/>
          <a:p>
            <a:endParaRPr lang="en-US" dirty="0"/>
          </a:p>
        </p:txBody>
      </p:sp>
      <p:sp>
        <p:nvSpPr>
          <p:cNvPr id="12" name="Content Placeholder 2">
            <a:extLst>
              <a:ext uri="{FF2B5EF4-FFF2-40B4-BE49-F238E27FC236}">
                <a16:creationId xmlns:a16="http://schemas.microsoft.com/office/drawing/2014/main" id="{515012D3-C990-489F-8F93-AA4D8BF5D4BC}"/>
              </a:ext>
            </a:extLst>
          </p:cNvPr>
          <p:cNvSpPr>
            <a:spLocks noGrp="1"/>
          </p:cNvSpPr>
          <p:nvPr>
            <p:ph idx="1"/>
          </p:nvPr>
        </p:nvSpPr>
        <p:spPr>
          <a:xfrm>
            <a:off x="838200" y="1824142"/>
            <a:ext cx="4986337" cy="4351338"/>
          </a:xfrm>
        </p:spPr>
        <p:txBody>
          <a:bodyPr/>
          <a:lstStyle>
            <a:lvl1pPr marL="0" indent="0">
              <a:buNone/>
              <a:defRPr>
                <a:solidFill>
                  <a:schemeClr val="accent6">
                    <a:lumMod val="50000"/>
                  </a:schemeClr>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bg2">
                    <a:lumMod val="50000"/>
                  </a:schemeClr>
                </a:solidFill>
              </a:defRPr>
            </a:lvl4pPr>
            <a:lvl5pPr marL="1828800" indent="0">
              <a:buNone/>
              <a:defRPr>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3549AD43-7D51-4AD9-8E85-F1A3EBA0952D}"/>
              </a:ext>
            </a:extLst>
          </p:cNvPr>
          <p:cNvSpPr>
            <a:spLocks noGrp="1"/>
          </p:cNvSpPr>
          <p:nvPr>
            <p:ph type="ftr" sz="quarter" idx="14"/>
          </p:nvPr>
        </p:nvSpPr>
        <p:spPr/>
        <p:txBody>
          <a:bodyPr/>
          <a:lstStyle/>
          <a:p>
            <a:r>
              <a:rPr lang="en-US"/>
              <a:t>Equitably Reducing Greenhouse Gas Emissions through Energy Strategies</a:t>
            </a:r>
            <a:endParaRPr lang="en-US" dirty="0"/>
          </a:p>
        </p:txBody>
      </p:sp>
      <p:sp>
        <p:nvSpPr>
          <p:cNvPr id="3" name="Slide Number Placeholder 2">
            <a:extLst>
              <a:ext uri="{FF2B5EF4-FFF2-40B4-BE49-F238E27FC236}">
                <a16:creationId xmlns:a16="http://schemas.microsoft.com/office/drawing/2014/main" id="{FF228C43-D8FB-4E0D-B9B1-4A30223B2CB0}"/>
              </a:ext>
            </a:extLst>
          </p:cNvPr>
          <p:cNvSpPr>
            <a:spLocks noGrp="1"/>
          </p:cNvSpPr>
          <p:nvPr>
            <p:ph type="sldNum" sz="quarter" idx="15"/>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28708024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162B6EE7-E4BC-44C6-AF3E-723DC06DF2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8228612" y="-2"/>
            <a:ext cx="3963385" cy="6858002"/>
          </a:xfrm>
          <a:prstGeom prst="rect">
            <a:avLst/>
          </a:prstGeom>
        </p:spPr>
      </p:pic>
      <p:sp>
        <p:nvSpPr>
          <p:cNvPr id="10" name="Title 1">
            <a:extLst>
              <a:ext uri="{FF2B5EF4-FFF2-40B4-BE49-F238E27FC236}">
                <a16:creationId xmlns:a16="http://schemas.microsoft.com/office/drawing/2014/main" id="{687EC63E-7143-46C4-878D-2C06BBE860BE}"/>
              </a:ext>
            </a:extLst>
          </p:cNvPr>
          <p:cNvSpPr>
            <a:spLocks noGrp="1"/>
          </p:cNvSpPr>
          <p:nvPr>
            <p:ph type="title" hasCustomPrompt="1"/>
          </p:nvPr>
        </p:nvSpPr>
        <p:spPr>
          <a:xfrm>
            <a:off x="838200" y="536575"/>
            <a:ext cx="10515600" cy="682625"/>
          </a:xfrm>
        </p:spPr>
        <p:txBody>
          <a:bodyPr/>
          <a:lstStyle>
            <a:lvl1pPr>
              <a:defRPr>
                <a:solidFill>
                  <a:srgbClr val="00446A"/>
                </a:solidFill>
                <a:latin typeface="Raleway" panose="020B0503030101060003" pitchFamily="34" charset="0"/>
              </a:defRPr>
            </a:lvl1pPr>
          </a:lstStyle>
          <a:p>
            <a:r>
              <a:rPr lang="en-US" dirty="0"/>
              <a:t>SLIDE TITLE</a:t>
            </a:r>
          </a:p>
        </p:txBody>
      </p:sp>
      <p:sp>
        <p:nvSpPr>
          <p:cNvPr id="13" name="Picture Placeholder 12">
            <a:extLst>
              <a:ext uri="{FF2B5EF4-FFF2-40B4-BE49-F238E27FC236}">
                <a16:creationId xmlns:a16="http://schemas.microsoft.com/office/drawing/2014/main" id="{3162935B-11F2-41A8-A62F-A94B7B1B65B9}"/>
              </a:ext>
            </a:extLst>
          </p:cNvPr>
          <p:cNvSpPr>
            <a:spLocks noGrp="1"/>
          </p:cNvSpPr>
          <p:nvPr>
            <p:ph type="pic" sz="quarter" idx="13"/>
          </p:nvPr>
        </p:nvSpPr>
        <p:spPr>
          <a:xfrm>
            <a:off x="6367463" y="1825625"/>
            <a:ext cx="4986337" cy="4351338"/>
          </a:xfrm>
        </p:spPr>
        <p:txBody>
          <a:bodyPr/>
          <a:lstStyle/>
          <a:p>
            <a:endParaRPr lang="en-US" dirty="0"/>
          </a:p>
        </p:txBody>
      </p:sp>
      <p:sp>
        <p:nvSpPr>
          <p:cNvPr id="12" name="Content Placeholder 2">
            <a:extLst>
              <a:ext uri="{FF2B5EF4-FFF2-40B4-BE49-F238E27FC236}">
                <a16:creationId xmlns:a16="http://schemas.microsoft.com/office/drawing/2014/main" id="{515012D3-C990-489F-8F93-AA4D8BF5D4BC}"/>
              </a:ext>
            </a:extLst>
          </p:cNvPr>
          <p:cNvSpPr>
            <a:spLocks noGrp="1"/>
          </p:cNvSpPr>
          <p:nvPr>
            <p:ph idx="1"/>
          </p:nvPr>
        </p:nvSpPr>
        <p:spPr>
          <a:xfrm>
            <a:off x="838200" y="1824142"/>
            <a:ext cx="4986337" cy="4351338"/>
          </a:xfrm>
        </p:spPr>
        <p:txBody>
          <a:bodyPr/>
          <a:lstStyle>
            <a:lvl1pPr marL="0" indent="0">
              <a:buNone/>
              <a:defRPr>
                <a:solidFill>
                  <a:schemeClr val="accent6">
                    <a:lumMod val="50000"/>
                  </a:schemeClr>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bg2">
                    <a:lumMod val="50000"/>
                  </a:schemeClr>
                </a:solidFill>
              </a:defRPr>
            </a:lvl4pPr>
            <a:lvl5pPr marL="1828800" indent="0">
              <a:buNone/>
              <a:defRPr>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97A09955-3620-40DB-AB75-EAA686EC3DEF}"/>
              </a:ext>
            </a:extLst>
          </p:cNvPr>
          <p:cNvSpPr>
            <a:spLocks noGrp="1"/>
          </p:cNvSpPr>
          <p:nvPr>
            <p:ph type="ftr" sz="quarter" idx="14"/>
          </p:nvPr>
        </p:nvSpPr>
        <p:spPr/>
        <p:txBody>
          <a:bodyPr/>
          <a:lstStyle/>
          <a:p>
            <a:r>
              <a:rPr lang="en-US"/>
              <a:t>Equitably Reducing Greenhouse Gas Emissions through Energy Strategies</a:t>
            </a:r>
            <a:endParaRPr lang="en-US" dirty="0"/>
          </a:p>
        </p:txBody>
      </p:sp>
      <p:sp>
        <p:nvSpPr>
          <p:cNvPr id="3" name="Slide Number Placeholder 2">
            <a:extLst>
              <a:ext uri="{FF2B5EF4-FFF2-40B4-BE49-F238E27FC236}">
                <a16:creationId xmlns:a16="http://schemas.microsoft.com/office/drawing/2014/main" id="{29DFA5AC-8E63-4BBF-BEE5-FF465C45079F}"/>
              </a:ext>
            </a:extLst>
          </p:cNvPr>
          <p:cNvSpPr>
            <a:spLocks noGrp="1"/>
          </p:cNvSpPr>
          <p:nvPr>
            <p:ph type="sldNum" sz="quarter" idx="15"/>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20106203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162B6EE7-E4BC-44C6-AF3E-723DC06DF2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8286133" y="-1"/>
            <a:ext cx="3905865" cy="3964615"/>
          </a:xfrm>
          <a:prstGeom prst="rect">
            <a:avLst/>
          </a:prstGeom>
        </p:spPr>
      </p:pic>
      <p:sp>
        <p:nvSpPr>
          <p:cNvPr id="10" name="Title 1">
            <a:extLst>
              <a:ext uri="{FF2B5EF4-FFF2-40B4-BE49-F238E27FC236}">
                <a16:creationId xmlns:a16="http://schemas.microsoft.com/office/drawing/2014/main" id="{687EC63E-7143-46C4-878D-2C06BBE860BE}"/>
              </a:ext>
            </a:extLst>
          </p:cNvPr>
          <p:cNvSpPr>
            <a:spLocks noGrp="1"/>
          </p:cNvSpPr>
          <p:nvPr>
            <p:ph type="title" hasCustomPrompt="1"/>
          </p:nvPr>
        </p:nvSpPr>
        <p:spPr>
          <a:xfrm>
            <a:off x="838200" y="536575"/>
            <a:ext cx="10515600" cy="682625"/>
          </a:xfrm>
        </p:spPr>
        <p:txBody>
          <a:bodyPr/>
          <a:lstStyle>
            <a:lvl1pPr>
              <a:defRPr>
                <a:solidFill>
                  <a:srgbClr val="00446A"/>
                </a:solidFill>
                <a:latin typeface="Raleway" panose="020B0503030101060003" pitchFamily="34" charset="0"/>
              </a:defRPr>
            </a:lvl1pPr>
          </a:lstStyle>
          <a:p>
            <a:r>
              <a:rPr lang="en-US" dirty="0"/>
              <a:t>SLIDE TITLE</a:t>
            </a:r>
          </a:p>
        </p:txBody>
      </p:sp>
      <p:sp>
        <p:nvSpPr>
          <p:cNvPr id="13" name="Picture Placeholder 12">
            <a:extLst>
              <a:ext uri="{FF2B5EF4-FFF2-40B4-BE49-F238E27FC236}">
                <a16:creationId xmlns:a16="http://schemas.microsoft.com/office/drawing/2014/main" id="{3162935B-11F2-41A8-A62F-A94B7B1B65B9}"/>
              </a:ext>
            </a:extLst>
          </p:cNvPr>
          <p:cNvSpPr>
            <a:spLocks noGrp="1"/>
          </p:cNvSpPr>
          <p:nvPr>
            <p:ph type="pic" sz="quarter" idx="13"/>
          </p:nvPr>
        </p:nvSpPr>
        <p:spPr>
          <a:xfrm>
            <a:off x="6117431" y="1470025"/>
            <a:ext cx="4986337" cy="2983980"/>
          </a:xfrm>
        </p:spPr>
        <p:txBody>
          <a:bodyPr/>
          <a:lstStyle/>
          <a:p>
            <a:endParaRPr lang="en-US" dirty="0"/>
          </a:p>
        </p:txBody>
      </p:sp>
      <p:sp>
        <p:nvSpPr>
          <p:cNvPr id="14" name="Picture Placeholder 12">
            <a:extLst>
              <a:ext uri="{FF2B5EF4-FFF2-40B4-BE49-F238E27FC236}">
                <a16:creationId xmlns:a16="http://schemas.microsoft.com/office/drawing/2014/main" id="{6EDBE823-0DAA-4ECC-9D7C-70DB112091B0}"/>
              </a:ext>
            </a:extLst>
          </p:cNvPr>
          <p:cNvSpPr>
            <a:spLocks noGrp="1"/>
          </p:cNvSpPr>
          <p:nvPr>
            <p:ph type="pic" sz="quarter" idx="14"/>
          </p:nvPr>
        </p:nvSpPr>
        <p:spPr>
          <a:xfrm>
            <a:off x="838201" y="1470025"/>
            <a:ext cx="4986337" cy="2983982"/>
          </a:xfrm>
        </p:spPr>
        <p:txBody>
          <a:bodyPr/>
          <a:lstStyle/>
          <a:p>
            <a:endParaRPr lang="en-US" dirty="0"/>
          </a:p>
        </p:txBody>
      </p:sp>
      <p:sp>
        <p:nvSpPr>
          <p:cNvPr id="15" name="Text Placeholder 2">
            <a:extLst>
              <a:ext uri="{FF2B5EF4-FFF2-40B4-BE49-F238E27FC236}">
                <a16:creationId xmlns:a16="http://schemas.microsoft.com/office/drawing/2014/main" id="{53E1BF06-F785-4CE1-9D3B-E814EABCCB07}"/>
              </a:ext>
            </a:extLst>
          </p:cNvPr>
          <p:cNvSpPr>
            <a:spLocks noGrp="1"/>
          </p:cNvSpPr>
          <p:nvPr>
            <p:ph type="body" idx="1" hasCustomPrompt="1"/>
          </p:nvPr>
        </p:nvSpPr>
        <p:spPr>
          <a:xfrm>
            <a:off x="838201" y="4566686"/>
            <a:ext cx="4986336" cy="642107"/>
          </a:xfrm>
        </p:spPr>
        <p:txBody>
          <a:bodyPr anchor="b"/>
          <a:lstStyle>
            <a:lvl1pPr marL="0" indent="0">
              <a:buNone/>
              <a:defRPr sz="2400" b="1">
                <a:solidFill>
                  <a:srgbClr val="00446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dirty="0"/>
              <a:t>TITLE</a:t>
            </a:r>
            <a:endParaRPr lang="en-US" dirty="0"/>
          </a:p>
        </p:txBody>
      </p:sp>
      <p:sp>
        <p:nvSpPr>
          <p:cNvPr id="19" name="Content Placeholder 2">
            <a:extLst>
              <a:ext uri="{FF2B5EF4-FFF2-40B4-BE49-F238E27FC236}">
                <a16:creationId xmlns:a16="http://schemas.microsoft.com/office/drawing/2014/main" id="{56C33072-B198-4FB4-AC6F-E2D623E35474}"/>
              </a:ext>
            </a:extLst>
          </p:cNvPr>
          <p:cNvSpPr>
            <a:spLocks noGrp="1"/>
          </p:cNvSpPr>
          <p:nvPr>
            <p:ph idx="15"/>
          </p:nvPr>
        </p:nvSpPr>
        <p:spPr>
          <a:xfrm>
            <a:off x="838200" y="5444770"/>
            <a:ext cx="4986337" cy="682625"/>
          </a:xfrm>
        </p:spPr>
        <p:txBody>
          <a:bodyPr>
            <a:noAutofit/>
          </a:bodyPr>
          <a:lstStyle>
            <a:lvl1pPr marL="0" indent="0" algn="l">
              <a:buNone/>
              <a:defRPr sz="2000">
                <a:solidFill>
                  <a:schemeClr val="accent6">
                    <a:lumMod val="50000"/>
                  </a:schemeClr>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dirty="0"/>
              <a:t>Click to edit Master text styles</a:t>
            </a:r>
          </a:p>
        </p:txBody>
      </p:sp>
      <p:sp>
        <p:nvSpPr>
          <p:cNvPr id="20" name="Content Placeholder 2">
            <a:extLst>
              <a:ext uri="{FF2B5EF4-FFF2-40B4-BE49-F238E27FC236}">
                <a16:creationId xmlns:a16="http://schemas.microsoft.com/office/drawing/2014/main" id="{076A7852-031C-436B-9AAF-1CAE5B0C6633}"/>
              </a:ext>
            </a:extLst>
          </p:cNvPr>
          <p:cNvSpPr>
            <a:spLocks noGrp="1"/>
          </p:cNvSpPr>
          <p:nvPr>
            <p:ph idx="16"/>
          </p:nvPr>
        </p:nvSpPr>
        <p:spPr>
          <a:xfrm>
            <a:off x="6117431" y="5481197"/>
            <a:ext cx="4986337" cy="682625"/>
          </a:xfrm>
        </p:spPr>
        <p:txBody>
          <a:bodyPr>
            <a:noAutofit/>
          </a:bodyPr>
          <a:lstStyle>
            <a:lvl1pPr marL="0" indent="0" algn="l">
              <a:buNone/>
              <a:defRPr sz="2000">
                <a:solidFill>
                  <a:schemeClr val="accent6">
                    <a:lumMod val="50000"/>
                  </a:schemeClr>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dirty="0"/>
              <a:t>Click to edit Master text styles</a:t>
            </a:r>
          </a:p>
        </p:txBody>
      </p:sp>
      <p:sp>
        <p:nvSpPr>
          <p:cNvPr id="21" name="Text Placeholder 2">
            <a:extLst>
              <a:ext uri="{FF2B5EF4-FFF2-40B4-BE49-F238E27FC236}">
                <a16:creationId xmlns:a16="http://schemas.microsoft.com/office/drawing/2014/main" id="{D103ABB0-352E-422B-AA00-867629CC1822}"/>
              </a:ext>
            </a:extLst>
          </p:cNvPr>
          <p:cNvSpPr>
            <a:spLocks noGrp="1"/>
          </p:cNvSpPr>
          <p:nvPr>
            <p:ph type="body" idx="17" hasCustomPrompt="1"/>
          </p:nvPr>
        </p:nvSpPr>
        <p:spPr>
          <a:xfrm>
            <a:off x="6096000" y="4566686"/>
            <a:ext cx="4986336" cy="642107"/>
          </a:xfrm>
        </p:spPr>
        <p:txBody>
          <a:bodyPr anchor="b"/>
          <a:lstStyle>
            <a:lvl1pPr marL="0" indent="0">
              <a:buNone/>
              <a:defRPr sz="2400" b="1">
                <a:solidFill>
                  <a:srgbClr val="00446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dirty="0"/>
              <a:t>TITLE</a:t>
            </a:r>
            <a:endParaRPr lang="en-US" dirty="0"/>
          </a:p>
        </p:txBody>
      </p:sp>
      <p:sp>
        <p:nvSpPr>
          <p:cNvPr id="2" name="Footer Placeholder 1">
            <a:extLst>
              <a:ext uri="{FF2B5EF4-FFF2-40B4-BE49-F238E27FC236}">
                <a16:creationId xmlns:a16="http://schemas.microsoft.com/office/drawing/2014/main" id="{34038CCD-A0ED-43BC-9C2A-5875C50A5E86}"/>
              </a:ext>
            </a:extLst>
          </p:cNvPr>
          <p:cNvSpPr>
            <a:spLocks noGrp="1"/>
          </p:cNvSpPr>
          <p:nvPr>
            <p:ph type="ftr" sz="quarter" idx="18"/>
          </p:nvPr>
        </p:nvSpPr>
        <p:spPr/>
        <p:txBody>
          <a:bodyPr/>
          <a:lstStyle/>
          <a:p>
            <a:r>
              <a:rPr lang="en-US"/>
              <a:t>Equitably Reducing Greenhouse Gas Emissions through Energy Strategies</a:t>
            </a:r>
            <a:endParaRPr lang="en-US" dirty="0"/>
          </a:p>
        </p:txBody>
      </p:sp>
      <p:sp>
        <p:nvSpPr>
          <p:cNvPr id="3" name="Slide Number Placeholder 2">
            <a:extLst>
              <a:ext uri="{FF2B5EF4-FFF2-40B4-BE49-F238E27FC236}">
                <a16:creationId xmlns:a16="http://schemas.microsoft.com/office/drawing/2014/main" id="{62F5A829-3AB7-4F4C-9077-C7444E32D2DC}"/>
              </a:ext>
            </a:extLst>
          </p:cNvPr>
          <p:cNvSpPr>
            <a:spLocks noGrp="1"/>
          </p:cNvSpPr>
          <p:nvPr>
            <p:ph type="sldNum" sz="quarter" idx="19"/>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3762531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8ADB4-BA7B-42C2-9C6C-58B2763F8617}"/>
              </a:ext>
            </a:extLst>
          </p:cNvPr>
          <p:cNvSpPr>
            <a:spLocks noGrp="1"/>
          </p:cNvSpPr>
          <p:nvPr>
            <p:ph type="title"/>
          </p:nvPr>
        </p:nvSpPr>
        <p:spPr>
          <a:xfrm>
            <a:off x="777240" y="457200"/>
            <a:ext cx="3994785" cy="2505456"/>
          </a:xfrm>
        </p:spPr>
        <p:txBody>
          <a:bodyPr anchor="b"/>
          <a:lstStyle>
            <a:lvl1pPr>
              <a:defRPr sz="4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9519B58-B546-4E6B-BE00-3D1D64DA8699}"/>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FAA0AB8-41A9-4548-9B83-3EFF79A00793}"/>
              </a:ext>
            </a:extLst>
          </p:cNvPr>
          <p:cNvSpPr>
            <a:spLocks noGrp="1"/>
          </p:cNvSpPr>
          <p:nvPr>
            <p:ph type="body" sz="half" idx="2"/>
          </p:nvPr>
        </p:nvSpPr>
        <p:spPr>
          <a:xfrm>
            <a:off x="777240" y="3081275"/>
            <a:ext cx="3994785" cy="27797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BB33ED-A015-4992-A004-33D41CFFADA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3C29CDA-E85F-47D1-83B7-02A50DEBFD3F}"/>
              </a:ext>
            </a:extLst>
          </p:cNvPr>
          <p:cNvSpPr>
            <a:spLocks noGrp="1"/>
          </p:cNvSpPr>
          <p:nvPr>
            <p:ph type="ftr" sz="quarter" idx="11"/>
          </p:nvPr>
        </p:nvSpPr>
        <p:spPr/>
        <p:txBody>
          <a:bodyPr/>
          <a:lstStyle/>
          <a:p>
            <a:r>
              <a:rPr lang="en-US"/>
              <a:t>Equitably Reducing Greenhouse Gas Emissions through Energy Strategies</a:t>
            </a:r>
          </a:p>
        </p:txBody>
      </p:sp>
      <p:sp>
        <p:nvSpPr>
          <p:cNvPr id="7" name="Slide Number Placeholder 6">
            <a:extLst>
              <a:ext uri="{FF2B5EF4-FFF2-40B4-BE49-F238E27FC236}">
                <a16:creationId xmlns:a16="http://schemas.microsoft.com/office/drawing/2014/main" id="{1749625F-5352-4136-8AC4-F8899D00A1A9}"/>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01607785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E3DFB5-B955-4901-9566-48BB004998A6}"/>
              </a:ext>
            </a:extLst>
          </p:cNvPr>
          <p:cNvSpPr>
            <a:spLocks noGrp="1"/>
          </p:cNvSpPr>
          <p:nvPr>
            <p:ph type="body" idx="1" hasCustomPrompt="1"/>
          </p:nvPr>
        </p:nvSpPr>
        <p:spPr>
          <a:xfrm>
            <a:off x="839788" y="1681163"/>
            <a:ext cx="5157787" cy="823912"/>
          </a:xfrm>
        </p:spPr>
        <p:txBody>
          <a:bodyPr anchor="b"/>
          <a:lstStyle>
            <a:lvl1pPr marL="0" indent="0">
              <a:buNone/>
              <a:defRPr sz="2400" b="1">
                <a:solidFill>
                  <a:srgbClr val="00446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dirty="0"/>
              <a:t>TITLE</a:t>
            </a:r>
            <a:endParaRPr lang="en-US" dirty="0"/>
          </a:p>
        </p:txBody>
      </p:sp>
      <p:sp>
        <p:nvSpPr>
          <p:cNvPr id="4" name="Content Placeholder 3">
            <a:extLst>
              <a:ext uri="{FF2B5EF4-FFF2-40B4-BE49-F238E27FC236}">
                <a16:creationId xmlns:a16="http://schemas.microsoft.com/office/drawing/2014/main" id="{D78AE0EC-A5E8-4A6B-8D36-BE7C8AAE865C}"/>
              </a:ext>
            </a:extLst>
          </p:cNvPr>
          <p:cNvSpPr>
            <a:spLocks noGrp="1"/>
          </p:cNvSpPr>
          <p:nvPr>
            <p:ph sz="half" idx="2"/>
          </p:nvPr>
        </p:nvSpPr>
        <p:spPr>
          <a:xfrm>
            <a:off x="839788" y="2505075"/>
            <a:ext cx="5157787" cy="3684588"/>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solidFill>
                  <a:srgbClr val="FFC000"/>
                </a:solidFill>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solidFill>
                  <a:srgbClr val="FFC000"/>
                </a:solidFill>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F9974319-6B78-4AF7-AD9A-34505EE9616A}"/>
              </a:ext>
            </a:extLst>
          </p:cNvPr>
          <p:cNvSpPr>
            <a:spLocks noGrp="1"/>
          </p:cNvSpPr>
          <p:nvPr>
            <p:ph type="title" hasCustomPrompt="1"/>
          </p:nvPr>
        </p:nvSpPr>
        <p:spPr>
          <a:xfrm>
            <a:off x="838200" y="536575"/>
            <a:ext cx="10515600" cy="682625"/>
          </a:xfrm>
        </p:spPr>
        <p:txBody>
          <a:bodyPr/>
          <a:lstStyle>
            <a:lvl1pPr>
              <a:defRPr>
                <a:solidFill>
                  <a:srgbClr val="00446A"/>
                </a:solidFill>
                <a:latin typeface="Raleway" panose="020B0503030101060003" pitchFamily="34" charset="0"/>
              </a:defRPr>
            </a:lvl1pPr>
          </a:lstStyle>
          <a:p>
            <a:r>
              <a:rPr lang="en-US" dirty="0"/>
              <a:t>SLIDE TITLE</a:t>
            </a:r>
          </a:p>
        </p:txBody>
      </p:sp>
      <p:sp>
        <p:nvSpPr>
          <p:cNvPr id="11" name="Text Placeholder 2">
            <a:extLst>
              <a:ext uri="{FF2B5EF4-FFF2-40B4-BE49-F238E27FC236}">
                <a16:creationId xmlns:a16="http://schemas.microsoft.com/office/drawing/2014/main" id="{D06AB6AD-D29B-46D7-91CC-28DE4D430654}"/>
              </a:ext>
            </a:extLst>
          </p:cNvPr>
          <p:cNvSpPr>
            <a:spLocks noGrp="1"/>
          </p:cNvSpPr>
          <p:nvPr>
            <p:ph type="body" idx="13" hasCustomPrompt="1"/>
          </p:nvPr>
        </p:nvSpPr>
        <p:spPr>
          <a:xfrm>
            <a:off x="6172200" y="1681163"/>
            <a:ext cx="5157787" cy="823912"/>
          </a:xfrm>
        </p:spPr>
        <p:txBody>
          <a:bodyPr anchor="b"/>
          <a:lstStyle>
            <a:lvl1pPr marL="0" indent="0">
              <a:buNone/>
              <a:defRPr sz="2400" b="1">
                <a:solidFill>
                  <a:srgbClr val="00446A"/>
                </a:solidFill>
                <a:latin typeface="Raleway" panose="020B05030301010600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z="2400" dirty="0"/>
              <a:t>TITLE</a:t>
            </a:r>
            <a:endParaRPr lang="en-US" dirty="0"/>
          </a:p>
        </p:txBody>
      </p:sp>
      <p:sp>
        <p:nvSpPr>
          <p:cNvPr id="13" name="Content Placeholder 3">
            <a:extLst>
              <a:ext uri="{FF2B5EF4-FFF2-40B4-BE49-F238E27FC236}">
                <a16:creationId xmlns:a16="http://schemas.microsoft.com/office/drawing/2014/main" id="{119B9576-44FA-4D80-832E-09B96022F1CD}"/>
              </a:ext>
            </a:extLst>
          </p:cNvPr>
          <p:cNvSpPr>
            <a:spLocks noGrp="1"/>
          </p:cNvSpPr>
          <p:nvPr>
            <p:ph sz="half" idx="14"/>
          </p:nvPr>
        </p:nvSpPr>
        <p:spPr>
          <a:xfrm>
            <a:off x="6172199" y="2505075"/>
            <a:ext cx="5157787" cy="3684588"/>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solidFill>
                  <a:srgbClr val="FFC000"/>
                </a:solidFill>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solidFill>
                  <a:srgbClr val="FFC000"/>
                </a:solidFill>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C3169FF1-9C5D-48C5-AB1A-037DC64D3863}"/>
              </a:ext>
            </a:extLst>
          </p:cNvPr>
          <p:cNvSpPr>
            <a:spLocks noGrp="1"/>
          </p:cNvSpPr>
          <p:nvPr>
            <p:ph type="ftr" sz="quarter" idx="15"/>
          </p:nvPr>
        </p:nvSpPr>
        <p:spPr/>
        <p:txBody>
          <a:bodyPr/>
          <a:lstStyle/>
          <a:p>
            <a:r>
              <a:rPr lang="en-US"/>
              <a:t>Equitably Reducing Greenhouse Gas Emissions through Energy Strategies</a:t>
            </a:r>
            <a:endParaRPr lang="en-US" dirty="0"/>
          </a:p>
        </p:txBody>
      </p:sp>
      <p:sp>
        <p:nvSpPr>
          <p:cNvPr id="5" name="Slide Number Placeholder 4">
            <a:extLst>
              <a:ext uri="{FF2B5EF4-FFF2-40B4-BE49-F238E27FC236}">
                <a16:creationId xmlns:a16="http://schemas.microsoft.com/office/drawing/2014/main" id="{00CE1278-04D6-4F12-83C2-B28C18BD03F4}"/>
              </a:ext>
            </a:extLst>
          </p:cNvPr>
          <p:cNvSpPr>
            <a:spLocks noGrp="1"/>
          </p:cNvSpPr>
          <p:nvPr>
            <p:ph type="sldNum" sz="quarter" idx="16"/>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39361749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4EDFF4B-FB69-4A2A-9103-60221DC4AE45}"/>
              </a:ext>
            </a:extLst>
          </p:cNvPr>
          <p:cNvSpPr>
            <a:spLocks noGrp="1"/>
          </p:cNvSpPr>
          <p:nvPr>
            <p:ph idx="1"/>
          </p:nvPr>
        </p:nvSpPr>
        <p:spPr>
          <a:xfrm>
            <a:off x="838201" y="4295548"/>
            <a:ext cx="2743199" cy="1764166"/>
          </a:xfrm>
        </p:spPr>
        <p:txBody>
          <a:bodyPr>
            <a:noAutofit/>
          </a:bodyPr>
          <a:lstStyle>
            <a:lvl1pPr marL="0" indent="0" algn="ctr">
              <a:buNone/>
              <a:defRPr sz="2000">
                <a:solidFill>
                  <a:srgbClr val="00446A"/>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dirty="0"/>
              <a:t>Click to edit Master text styles</a:t>
            </a:r>
          </a:p>
        </p:txBody>
      </p:sp>
      <p:sp>
        <p:nvSpPr>
          <p:cNvPr id="8" name="Content Placeholder 2">
            <a:extLst>
              <a:ext uri="{FF2B5EF4-FFF2-40B4-BE49-F238E27FC236}">
                <a16:creationId xmlns:a16="http://schemas.microsoft.com/office/drawing/2014/main" id="{051C71CF-EC9A-4B8E-8F70-1605BBEE128F}"/>
              </a:ext>
            </a:extLst>
          </p:cNvPr>
          <p:cNvSpPr>
            <a:spLocks noGrp="1"/>
          </p:cNvSpPr>
          <p:nvPr>
            <p:ph idx="13"/>
          </p:nvPr>
        </p:nvSpPr>
        <p:spPr>
          <a:xfrm>
            <a:off x="4724400" y="4295548"/>
            <a:ext cx="2743199" cy="1764166"/>
          </a:xfrm>
        </p:spPr>
        <p:txBody>
          <a:bodyPr>
            <a:noAutofit/>
          </a:bodyPr>
          <a:lstStyle>
            <a:lvl1pPr marL="0" indent="0" algn="ctr">
              <a:buNone/>
              <a:defRPr sz="2000">
                <a:solidFill>
                  <a:srgbClr val="00446A"/>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dirty="0"/>
              <a:t>Click to edit Master text styles</a:t>
            </a:r>
          </a:p>
        </p:txBody>
      </p:sp>
      <p:sp>
        <p:nvSpPr>
          <p:cNvPr id="9" name="Content Placeholder 2">
            <a:extLst>
              <a:ext uri="{FF2B5EF4-FFF2-40B4-BE49-F238E27FC236}">
                <a16:creationId xmlns:a16="http://schemas.microsoft.com/office/drawing/2014/main" id="{D78BC913-60C6-4939-BCC3-E3AD44DD2054}"/>
              </a:ext>
            </a:extLst>
          </p:cNvPr>
          <p:cNvSpPr>
            <a:spLocks noGrp="1"/>
          </p:cNvSpPr>
          <p:nvPr>
            <p:ph idx="14"/>
          </p:nvPr>
        </p:nvSpPr>
        <p:spPr>
          <a:xfrm>
            <a:off x="8610600" y="4295548"/>
            <a:ext cx="2743199" cy="1764166"/>
          </a:xfrm>
        </p:spPr>
        <p:txBody>
          <a:bodyPr>
            <a:noAutofit/>
          </a:bodyPr>
          <a:lstStyle>
            <a:lvl1pPr marL="0" indent="0" algn="ctr">
              <a:buNone/>
              <a:defRPr sz="2000">
                <a:solidFill>
                  <a:srgbClr val="00446A"/>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dirty="0"/>
              <a:t>Click to edit Master text styles</a:t>
            </a:r>
          </a:p>
        </p:txBody>
      </p:sp>
      <p:sp>
        <p:nvSpPr>
          <p:cNvPr id="5" name="Title 4">
            <a:extLst>
              <a:ext uri="{FF2B5EF4-FFF2-40B4-BE49-F238E27FC236}">
                <a16:creationId xmlns:a16="http://schemas.microsoft.com/office/drawing/2014/main" id="{1FF70944-3476-42AD-8015-B393E46E50EC}"/>
              </a:ext>
            </a:extLst>
          </p:cNvPr>
          <p:cNvSpPr>
            <a:spLocks noGrp="1"/>
          </p:cNvSpPr>
          <p:nvPr>
            <p:ph type="title" hasCustomPrompt="1"/>
          </p:nvPr>
        </p:nvSpPr>
        <p:spPr/>
        <p:txBody>
          <a:bodyPr/>
          <a:lstStyle>
            <a:lvl1pPr>
              <a:defRPr>
                <a:solidFill>
                  <a:srgbClr val="00446A"/>
                </a:solidFill>
              </a:defRPr>
            </a:lvl1pPr>
          </a:lstStyle>
          <a:p>
            <a:r>
              <a:rPr lang="en-US" dirty="0"/>
              <a:t>CLICK TO EDIT MASTER TITLE STYLE</a:t>
            </a:r>
          </a:p>
        </p:txBody>
      </p:sp>
      <p:sp>
        <p:nvSpPr>
          <p:cNvPr id="20" name="Text Placeholder 19">
            <a:extLst>
              <a:ext uri="{FF2B5EF4-FFF2-40B4-BE49-F238E27FC236}">
                <a16:creationId xmlns:a16="http://schemas.microsoft.com/office/drawing/2014/main" id="{8A7D7E6A-405D-4EE0-86DD-77F54087A113}"/>
              </a:ext>
            </a:extLst>
          </p:cNvPr>
          <p:cNvSpPr>
            <a:spLocks noGrp="1"/>
          </p:cNvSpPr>
          <p:nvPr>
            <p:ph type="body" sz="quarter" idx="15" hasCustomPrompt="1"/>
          </p:nvPr>
        </p:nvSpPr>
        <p:spPr>
          <a:xfrm>
            <a:off x="1488485" y="3634731"/>
            <a:ext cx="1127125" cy="428399"/>
          </a:xfrm>
        </p:spPr>
        <p:txBody>
          <a:bodyPr/>
          <a:lstStyle>
            <a:lvl1pPr marL="0" indent="0">
              <a:buNone/>
              <a:defRPr>
                <a:solidFill>
                  <a:srgbClr val="00446A"/>
                </a:solidFill>
                <a:latin typeface="Raleway" panose="020B0503030101060003" pitchFamily="34" charset="0"/>
              </a:defRPr>
            </a:lvl1pPr>
          </a:lstStyle>
          <a:p>
            <a:pPr lvl="0"/>
            <a:r>
              <a:rPr lang="en-US" dirty="0"/>
              <a:t>TITLE</a:t>
            </a:r>
          </a:p>
        </p:txBody>
      </p:sp>
      <p:sp>
        <p:nvSpPr>
          <p:cNvPr id="26" name="Text Placeholder 19">
            <a:extLst>
              <a:ext uri="{FF2B5EF4-FFF2-40B4-BE49-F238E27FC236}">
                <a16:creationId xmlns:a16="http://schemas.microsoft.com/office/drawing/2014/main" id="{029F55F2-DFEE-47D5-8123-52516224F616}"/>
              </a:ext>
            </a:extLst>
          </p:cNvPr>
          <p:cNvSpPr>
            <a:spLocks noGrp="1"/>
          </p:cNvSpPr>
          <p:nvPr>
            <p:ph type="body" sz="quarter" idx="16" hasCustomPrompt="1"/>
          </p:nvPr>
        </p:nvSpPr>
        <p:spPr>
          <a:xfrm>
            <a:off x="9418636" y="3637589"/>
            <a:ext cx="1127125" cy="428399"/>
          </a:xfrm>
        </p:spPr>
        <p:txBody>
          <a:bodyPr/>
          <a:lstStyle>
            <a:lvl1pPr marL="0" indent="0">
              <a:buNone/>
              <a:defRPr>
                <a:solidFill>
                  <a:srgbClr val="00446A"/>
                </a:solidFill>
                <a:latin typeface="Raleway" panose="020B0503030101060003" pitchFamily="34" charset="0"/>
              </a:defRPr>
            </a:lvl1pPr>
          </a:lstStyle>
          <a:p>
            <a:pPr lvl="0"/>
            <a:r>
              <a:rPr lang="en-US" dirty="0"/>
              <a:t>TITLE</a:t>
            </a:r>
          </a:p>
        </p:txBody>
      </p:sp>
      <p:sp>
        <p:nvSpPr>
          <p:cNvPr id="27" name="Text Placeholder 19">
            <a:extLst>
              <a:ext uri="{FF2B5EF4-FFF2-40B4-BE49-F238E27FC236}">
                <a16:creationId xmlns:a16="http://schemas.microsoft.com/office/drawing/2014/main" id="{E182BD4F-9BC9-4234-9BC1-471D7F35415D}"/>
              </a:ext>
            </a:extLst>
          </p:cNvPr>
          <p:cNvSpPr>
            <a:spLocks noGrp="1"/>
          </p:cNvSpPr>
          <p:nvPr>
            <p:ph type="body" sz="quarter" idx="17" hasCustomPrompt="1"/>
          </p:nvPr>
        </p:nvSpPr>
        <p:spPr>
          <a:xfrm>
            <a:off x="5532436" y="3632532"/>
            <a:ext cx="1127125" cy="428399"/>
          </a:xfrm>
        </p:spPr>
        <p:txBody>
          <a:bodyPr/>
          <a:lstStyle>
            <a:lvl1pPr marL="0" indent="0">
              <a:buNone/>
              <a:defRPr>
                <a:solidFill>
                  <a:srgbClr val="00446A"/>
                </a:solidFill>
                <a:latin typeface="Raleway" panose="020B0503030101060003" pitchFamily="34" charset="0"/>
              </a:defRPr>
            </a:lvl1pPr>
          </a:lstStyle>
          <a:p>
            <a:pPr lvl="0"/>
            <a:r>
              <a:rPr lang="en-US" dirty="0"/>
              <a:t>TITLE</a:t>
            </a:r>
          </a:p>
        </p:txBody>
      </p:sp>
      <p:sp>
        <p:nvSpPr>
          <p:cNvPr id="2" name="Footer Placeholder 1">
            <a:extLst>
              <a:ext uri="{FF2B5EF4-FFF2-40B4-BE49-F238E27FC236}">
                <a16:creationId xmlns:a16="http://schemas.microsoft.com/office/drawing/2014/main" id="{6B3DACC0-D1BF-4D88-8B56-E2530A6C311F}"/>
              </a:ext>
            </a:extLst>
          </p:cNvPr>
          <p:cNvSpPr>
            <a:spLocks noGrp="1"/>
          </p:cNvSpPr>
          <p:nvPr>
            <p:ph type="ftr" sz="quarter" idx="18"/>
          </p:nvPr>
        </p:nvSpPr>
        <p:spPr/>
        <p:txBody>
          <a:bodyPr/>
          <a:lstStyle/>
          <a:p>
            <a:r>
              <a:rPr lang="en-US"/>
              <a:t>Equitably Reducing Greenhouse Gas Emissions through Energy Strategies</a:t>
            </a:r>
            <a:endParaRPr lang="en-US" dirty="0"/>
          </a:p>
        </p:txBody>
      </p:sp>
      <p:sp>
        <p:nvSpPr>
          <p:cNvPr id="3" name="Slide Number Placeholder 2">
            <a:extLst>
              <a:ext uri="{FF2B5EF4-FFF2-40B4-BE49-F238E27FC236}">
                <a16:creationId xmlns:a16="http://schemas.microsoft.com/office/drawing/2014/main" id="{0F3801AD-5E7F-4742-986C-1E0CBD785497}"/>
              </a:ext>
            </a:extLst>
          </p:cNvPr>
          <p:cNvSpPr>
            <a:spLocks noGrp="1"/>
          </p:cNvSpPr>
          <p:nvPr>
            <p:ph type="sldNum" sz="quarter" idx="19"/>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41408338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2C4C8AF3-6B1E-4736-93F1-4FA322592D49}"/>
              </a:ext>
            </a:extLst>
          </p:cNvPr>
          <p:cNvGraphicFramePr/>
          <p:nvPr userDrawn="1">
            <p:extLst>
              <p:ext uri="{D42A27DB-BD31-4B8C-83A1-F6EECF244321}">
                <p14:modId xmlns:p14="http://schemas.microsoft.com/office/powerpoint/2010/main" val="3009395936"/>
              </p:ext>
            </p:extLst>
          </p:nvPr>
        </p:nvGraphicFramePr>
        <p:xfrm>
          <a:off x="1367971" y="1597176"/>
          <a:ext cx="5575123" cy="3773109"/>
        </p:xfrm>
        <a:graphic>
          <a:graphicData uri="http://schemas.openxmlformats.org/drawingml/2006/chart">
            <c:chart xmlns:c="http://schemas.openxmlformats.org/drawingml/2006/chart" xmlns:r="http://schemas.openxmlformats.org/officeDocument/2006/relationships" r:id="rId2"/>
          </a:graphicData>
        </a:graphic>
      </p:graphicFrame>
      <p:sp>
        <p:nvSpPr>
          <p:cNvPr id="9" name="Footer Placeholder 4">
            <a:extLst>
              <a:ext uri="{FF2B5EF4-FFF2-40B4-BE49-F238E27FC236}">
                <a16:creationId xmlns:a16="http://schemas.microsoft.com/office/drawing/2014/main" id="{B0BE1D5D-AA34-4A31-8811-757D85A70209}"/>
              </a:ext>
            </a:extLst>
          </p:cNvPr>
          <p:cNvSpPr>
            <a:spLocks noGrp="1"/>
          </p:cNvSpPr>
          <p:nvPr>
            <p:ph type="ftr" sz="quarter" idx="11"/>
          </p:nvPr>
        </p:nvSpPr>
        <p:spPr>
          <a:xfrm>
            <a:off x="1524001" y="6339264"/>
            <a:ext cx="4114800" cy="365125"/>
          </a:xfrm>
        </p:spPr>
        <p:txBody>
          <a:bodyPr/>
          <a:lstStyle>
            <a:lvl1pPr algn="l">
              <a:defRPr>
                <a:solidFill>
                  <a:schemeClr val="accent6">
                    <a:lumMod val="50000"/>
                  </a:schemeClr>
                </a:solidFill>
              </a:defRPr>
            </a:lvl1pPr>
          </a:lstStyle>
          <a:p>
            <a:r>
              <a:rPr lang="en-US"/>
              <a:t>Equitably Reducing Greenhouse Gas Emissions through Energy Strategies</a:t>
            </a:r>
            <a:endParaRPr lang="en-US" dirty="0"/>
          </a:p>
        </p:txBody>
      </p:sp>
      <p:sp>
        <p:nvSpPr>
          <p:cNvPr id="10" name="Slide Number Placeholder 5">
            <a:extLst>
              <a:ext uri="{FF2B5EF4-FFF2-40B4-BE49-F238E27FC236}">
                <a16:creationId xmlns:a16="http://schemas.microsoft.com/office/drawing/2014/main" id="{C150E5FD-F475-4265-8571-7EF58D7F62AE}"/>
              </a:ext>
            </a:extLst>
          </p:cNvPr>
          <p:cNvSpPr>
            <a:spLocks noGrp="1"/>
          </p:cNvSpPr>
          <p:nvPr>
            <p:ph type="sldNum" sz="quarter" idx="12"/>
          </p:nvPr>
        </p:nvSpPr>
        <p:spPr>
          <a:xfrm>
            <a:off x="8610600" y="6356350"/>
            <a:ext cx="2743200" cy="365125"/>
          </a:xfrm>
        </p:spPr>
        <p:txBody>
          <a:bodyPr/>
          <a:lstStyle>
            <a:lvl1pPr>
              <a:defRPr>
                <a:solidFill>
                  <a:schemeClr val="accent6">
                    <a:lumMod val="50000"/>
                  </a:schemeClr>
                </a:solidFill>
              </a:defRPr>
            </a:lvl1pPr>
          </a:lstStyle>
          <a:p>
            <a:fld id="{F7B4771B-AE04-41F8-8441-EC7D184086A2}" type="slidenum">
              <a:rPr lang="en-US" smtClean="0"/>
              <a:pPr/>
              <a:t>‹#›</a:t>
            </a:fld>
            <a:endParaRPr lang="en-US"/>
          </a:p>
        </p:txBody>
      </p:sp>
      <p:sp>
        <p:nvSpPr>
          <p:cNvPr id="18" name="Content Placeholder 2">
            <a:extLst>
              <a:ext uri="{FF2B5EF4-FFF2-40B4-BE49-F238E27FC236}">
                <a16:creationId xmlns:a16="http://schemas.microsoft.com/office/drawing/2014/main" id="{A0EC0B47-0B9F-4ECD-9B3E-AFA3AD0D890B}"/>
              </a:ext>
            </a:extLst>
          </p:cNvPr>
          <p:cNvSpPr>
            <a:spLocks noGrp="1"/>
          </p:cNvSpPr>
          <p:nvPr>
            <p:ph idx="13"/>
          </p:nvPr>
        </p:nvSpPr>
        <p:spPr>
          <a:xfrm>
            <a:off x="6550090" y="5656829"/>
            <a:ext cx="4114799" cy="356619"/>
          </a:xfrm>
        </p:spPr>
        <p:txBody>
          <a:bodyPr>
            <a:noAutofit/>
          </a:bodyPr>
          <a:lstStyle>
            <a:lvl1pPr marL="0" indent="0" algn="ctr">
              <a:buNone/>
              <a:defRPr sz="1200">
                <a:solidFill>
                  <a:schemeClr val="accent6">
                    <a:lumMod val="50000"/>
                  </a:schemeClr>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dirty="0"/>
              <a:t>Click to edit Master text styles</a:t>
            </a:r>
          </a:p>
        </p:txBody>
      </p:sp>
      <p:sp>
        <p:nvSpPr>
          <p:cNvPr id="19" name="Content Placeholder 2">
            <a:extLst>
              <a:ext uri="{FF2B5EF4-FFF2-40B4-BE49-F238E27FC236}">
                <a16:creationId xmlns:a16="http://schemas.microsoft.com/office/drawing/2014/main" id="{1C6E84B1-D0D7-4B21-89E6-D0CD9769AEEB}"/>
              </a:ext>
            </a:extLst>
          </p:cNvPr>
          <p:cNvSpPr>
            <a:spLocks noGrp="1"/>
          </p:cNvSpPr>
          <p:nvPr>
            <p:ph idx="14"/>
          </p:nvPr>
        </p:nvSpPr>
        <p:spPr>
          <a:xfrm>
            <a:off x="1636746" y="5656829"/>
            <a:ext cx="4114799" cy="356619"/>
          </a:xfrm>
        </p:spPr>
        <p:txBody>
          <a:bodyPr>
            <a:noAutofit/>
          </a:bodyPr>
          <a:lstStyle>
            <a:lvl1pPr marL="0" indent="0" algn="ctr">
              <a:buNone/>
              <a:defRPr sz="1200">
                <a:solidFill>
                  <a:schemeClr val="accent6">
                    <a:lumMod val="50000"/>
                  </a:schemeClr>
                </a:solidFill>
                <a:latin typeface="Lato" panose="020F0502020204030203" pitchFamily="34" charset="0"/>
                <a:ea typeface="Lato" panose="020F0502020204030203" pitchFamily="34" charset="0"/>
                <a:cs typeface="Lato" panose="020F0502020204030203" pitchFamily="34" charset="0"/>
              </a:defRPr>
            </a:lvl1pPr>
            <a:lvl2pPr marL="457200" indent="0">
              <a:buNone/>
              <a:defRPr>
                <a:solidFill>
                  <a:srgbClr val="00446A"/>
                </a:solidFill>
              </a:defRPr>
            </a:lvl2pPr>
            <a:lvl3pPr marL="914400" indent="0">
              <a:buNone/>
              <a:defRPr>
                <a:solidFill>
                  <a:srgbClr val="FFC000"/>
                </a:solidFill>
              </a:defRPr>
            </a:lvl3pPr>
            <a:lvl4pPr marL="1371600" indent="0">
              <a:buNone/>
              <a:defRPr>
                <a:solidFill>
                  <a:schemeClr val="accent6"/>
                </a:solidFill>
              </a:defRPr>
            </a:lvl4pPr>
            <a:lvl5pPr marL="1828800" indent="0">
              <a:buNone/>
              <a:defRPr>
                <a:solidFill>
                  <a:schemeClr val="tx1">
                    <a:lumMod val="75000"/>
                    <a:lumOff val="25000"/>
                  </a:schemeClr>
                </a:solidFill>
              </a:defRPr>
            </a:lvl5pPr>
          </a:lstStyle>
          <a:p>
            <a:pPr lvl="0"/>
            <a:r>
              <a:rPr lang="en-US" dirty="0"/>
              <a:t>Click to edit Master text styles</a:t>
            </a:r>
          </a:p>
        </p:txBody>
      </p:sp>
      <p:sp>
        <p:nvSpPr>
          <p:cNvPr id="21" name="Chart Placeholder 20">
            <a:extLst>
              <a:ext uri="{FF2B5EF4-FFF2-40B4-BE49-F238E27FC236}">
                <a16:creationId xmlns:a16="http://schemas.microsoft.com/office/drawing/2014/main" id="{D7E8A02E-74C2-497A-9E8D-132E2E0F2A08}"/>
              </a:ext>
            </a:extLst>
          </p:cNvPr>
          <p:cNvSpPr>
            <a:spLocks noGrp="1"/>
          </p:cNvSpPr>
          <p:nvPr>
            <p:ph type="chart" sz="quarter" idx="15"/>
          </p:nvPr>
        </p:nvSpPr>
        <p:spPr>
          <a:xfrm>
            <a:off x="1367971" y="1449387"/>
            <a:ext cx="4743450" cy="3989388"/>
          </a:xfrm>
        </p:spPr>
        <p:txBody>
          <a:bodyPr/>
          <a:lstStyle/>
          <a:p>
            <a:endParaRPr lang="en-US"/>
          </a:p>
        </p:txBody>
      </p:sp>
      <p:sp>
        <p:nvSpPr>
          <p:cNvPr id="22" name="Chart Placeholder 20">
            <a:extLst>
              <a:ext uri="{FF2B5EF4-FFF2-40B4-BE49-F238E27FC236}">
                <a16:creationId xmlns:a16="http://schemas.microsoft.com/office/drawing/2014/main" id="{66F4A531-691C-4096-B671-3AE5E1215CA2}"/>
              </a:ext>
            </a:extLst>
          </p:cNvPr>
          <p:cNvSpPr>
            <a:spLocks noGrp="1"/>
          </p:cNvSpPr>
          <p:nvPr>
            <p:ph type="chart" sz="quarter" idx="16"/>
          </p:nvPr>
        </p:nvSpPr>
        <p:spPr>
          <a:xfrm>
            <a:off x="6235764" y="1459108"/>
            <a:ext cx="4743450" cy="3989388"/>
          </a:xfrm>
        </p:spPr>
        <p:txBody>
          <a:bodyPr/>
          <a:lstStyle/>
          <a:p>
            <a:endParaRPr lang="en-US"/>
          </a:p>
        </p:txBody>
      </p:sp>
      <p:sp>
        <p:nvSpPr>
          <p:cNvPr id="3" name="Title 2">
            <a:extLst>
              <a:ext uri="{FF2B5EF4-FFF2-40B4-BE49-F238E27FC236}">
                <a16:creationId xmlns:a16="http://schemas.microsoft.com/office/drawing/2014/main" id="{CE048E84-813E-4742-92A8-4BBD28D97A4B}"/>
              </a:ext>
            </a:extLst>
          </p:cNvPr>
          <p:cNvSpPr>
            <a:spLocks noGrp="1"/>
          </p:cNvSpPr>
          <p:nvPr>
            <p:ph type="title" hasCustomPrompt="1"/>
          </p:nvPr>
        </p:nvSpPr>
        <p:spPr>
          <a:xfrm>
            <a:off x="698437" y="176212"/>
            <a:ext cx="10515600" cy="1325563"/>
          </a:xfrm>
        </p:spPr>
        <p:txBody>
          <a:bodyPr/>
          <a:lstStyle/>
          <a:p>
            <a:r>
              <a:rPr lang="en-US" dirty="0"/>
              <a:t>CLICK TO EDIT MASTER TITLE STYLE</a:t>
            </a:r>
          </a:p>
        </p:txBody>
      </p:sp>
    </p:spTree>
    <p:extLst>
      <p:ext uri="{BB962C8B-B14F-4D97-AF65-F5344CB8AC3E}">
        <p14:creationId xmlns:p14="http://schemas.microsoft.com/office/powerpoint/2010/main" val="32809755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2C4C8AF3-6B1E-4736-93F1-4FA322592D49}"/>
              </a:ext>
            </a:extLst>
          </p:cNvPr>
          <p:cNvGraphicFramePr/>
          <p:nvPr userDrawn="1">
            <p:extLst>
              <p:ext uri="{D42A27DB-BD31-4B8C-83A1-F6EECF244321}">
                <p14:modId xmlns:p14="http://schemas.microsoft.com/office/powerpoint/2010/main" val="1819763669"/>
              </p:ext>
            </p:extLst>
          </p:nvPr>
        </p:nvGraphicFramePr>
        <p:xfrm>
          <a:off x="1367971" y="1597176"/>
          <a:ext cx="5575123" cy="3773109"/>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CE048E84-813E-4742-92A8-4BBD28D97A4B}"/>
              </a:ext>
            </a:extLst>
          </p:cNvPr>
          <p:cNvSpPr>
            <a:spLocks noGrp="1"/>
          </p:cNvSpPr>
          <p:nvPr>
            <p:ph type="title" hasCustomPrompt="1"/>
          </p:nvPr>
        </p:nvSpPr>
        <p:spPr>
          <a:xfrm>
            <a:off x="698437" y="176212"/>
            <a:ext cx="10515600" cy="1325563"/>
          </a:xfrm>
        </p:spPr>
        <p:txBody>
          <a:bodyPr/>
          <a:lstStyle/>
          <a:p>
            <a:r>
              <a:rPr lang="en-US" dirty="0"/>
              <a:t>CLICK TO EDIT MASTER TITLE STYLE</a:t>
            </a:r>
          </a:p>
        </p:txBody>
      </p:sp>
      <p:sp>
        <p:nvSpPr>
          <p:cNvPr id="2" name="Footer Placeholder 1">
            <a:extLst>
              <a:ext uri="{FF2B5EF4-FFF2-40B4-BE49-F238E27FC236}">
                <a16:creationId xmlns:a16="http://schemas.microsoft.com/office/drawing/2014/main" id="{904F3A32-C372-4EA8-A318-139E1F3BF44E}"/>
              </a:ext>
            </a:extLst>
          </p:cNvPr>
          <p:cNvSpPr>
            <a:spLocks noGrp="1"/>
          </p:cNvSpPr>
          <p:nvPr>
            <p:ph type="ftr" sz="quarter" idx="10"/>
          </p:nvPr>
        </p:nvSpPr>
        <p:spPr/>
        <p:txBody>
          <a:bodyPr/>
          <a:lstStyle/>
          <a:p>
            <a:r>
              <a:rPr lang="en-US"/>
              <a:t>Equitably Reducing Greenhouse Gas Emissions through Energy Strategies</a:t>
            </a:r>
            <a:endParaRPr lang="en-US" dirty="0"/>
          </a:p>
        </p:txBody>
      </p:sp>
      <p:sp>
        <p:nvSpPr>
          <p:cNvPr id="4" name="Slide Number Placeholder 3">
            <a:extLst>
              <a:ext uri="{FF2B5EF4-FFF2-40B4-BE49-F238E27FC236}">
                <a16:creationId xmlns:a16="http://schemas.microsoft.com/office/drawing/2014/main" id="{35D2685B-734C-44BC-9E00-1D4BDCCA5482}"/>
              </a:ext>
            </a:extLst>
          </p:cNvPr>
          <p:cNvSpPr>
            <a:spLocks noGrp="1"/>
          </p:cNvSpPr>
          <p:nvPr>
            <p:ph type="sldNum" sz="quarter" idx="11"/>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32573099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2C4C8AF3-6B1E-4736-93F1-4FA322592D49}"/>
              </a:ext>
            </a:extLst>
          </p:cNvPr>
          <p:cNvGraphicFramePr/>
          <p:nvPr userDrawn="1">
            <p:extLst>
              <p:ext uri="{D42A27DB-BD31-4B8C-83A1-F6EECF244321}">
                <p14:modId xmlns:p14="http://schemas.microsoft.com/office/powerpoint/2010/main" val="1683746302"/>
              </p:ext>
            </p:extLst>
          </p:nvPr>
        </p:nvGraphicFramePr>
        <p:xfrm>
          <a:off x="1367971" y="1597176"/>
          <a:ext cx="5575123" cy="3773109"/>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CE048E84-813E-4742-92A8-4BBD28D97A4B}"/>
              </a:ext>
            </a:extLst>
          </p:cNvPr>
          <p:cNvSpPr>
            <a:spLocks noGrp="1"/>
          </p:cNvSpPr>
          <p:nvPr>
            <p:ph type="title" hasCustomPrompt="1"/>
          </p:nvPr>
        </p:nvSpPr>
        <p:spPr>
          <a:xfrm>
            <a:off x="698437" y="176212"/>
            <a:ext cx="10515600" cy="1325563"/>
          </a:xfrm>
        </p:spPr>
        <p:txBody>
          <a:bodyPr/>
          <a:lstStyle/>
          <a:p>
            <a:r>
              <a:rPr lang="en-US" dirty="0"/>
              <a:t>CLICK TO EDIT MASTER TITLE STYLE</a:t>
            </a:r>
          </a:p>
        </p:txBody>
      </p:sp>
      <p:sp>
        <p:nvSpPr>
          <p:cNvPr id="2" name="Footer Placeholder 1">
            <a:extLst>
              <a:ext uri="{FF2B5EF4-FFF2-40B4-BE49-F238E27FC236}">
                <a16:creationId xmlns:a16="http://schemas.microsoft.com/office/drawing/2014/main" id="{904F3A32-C372-4EA8-A318-139E1F3BF44E}"/>
              </a:ext>
            </a:extLst>
          </p:cNvPr>
          <p:cNvSpPr>
            <a:spLocks noGrp="1"/>
          </p:cNvSpPr>
          <p:nvPr>
            <p:ph type="ftr" sz="quarter" idx="10"/>
          </p:nvPr>
        </p:nvSpPr>
        <p:spPr/>
        <p:txBody>
          <a:bodyPr/>
          <a:lstStyle/>
          <a:p>
            <a:r>
              <a:rPr lang="en-US"/>
              <a:t>Equitably Reducing Greenhouse Gas Emissions through Energy Strategies</a:t>
            </a:r>
            <a:endParaRPr lang="en-US" dirty="0"/>
          </a:p>
        </p:txBody>
      </p:sp>
      <p:sp>
        <p:nvSpPr>
          <p:cNvPr id="4" name="Slide Number Placeholder 3">
            <a:extLst>
              <a:ext uri="{FF2B5EF4-FFF2-40B4-BE49-F238E27FC236}">
                <a16:creationId xmlns:a16="http://schemas.microsoft.com/office/drawing/2014/main" id="{35D2685B-734C-44BC-9E00-1D4BDCCA5482}"/>
              </a:ext>
            </a:extLst>
          </p:cNvPr>
          <p:cNvSpPr>
            <a:spLocks noGrp="1"/>
          </p:cNvSpPr>
          <p:nvPr>
            <p:ph type="sldNum" sz="quarter" idx="11"/>
          </p:nvPr>
        </p:nvSpPr>
        <p:spPr/>
        <p:txBody>
          <a:bodyPr/>
          <a:lstStyle/>
          <a:p>
            <a:fld id="{F7B4771B-AE04-41F8-8441-EC7D184086A2}" type="slidenum">
              <a:rPr lang="en-US" smtClean="0"/>
              <a:pPr/>
              <a:t>‹#›</a:t>
            </a:fld>
            <a:endParaRPr lang="en-US"/>
          </a:p>
        </p:txBody>
      </p:sp>
      <p:sp>
        <p:nvSpPr>
          <p:cNvPr id="6" name="Content Placeholder 5">
            <a:extLst>
              <a:ext uri="{FF2B5EF4-FFF2-40B4-BE49-F238E27FC236}">
                <a16:creationId xmlns:a16="http://schemas.microsoft.com/office/drawing/2014/main" id="{EA806CAA-43AF-446D-8DA1-681F54F03AD8}"/>
              </a:ext>
            </a:extLst>
          </p:cNvPr>
          <p:cNvSpPr>
            <a:spLocks noGrp="1"/>
          </p:cNvSpPr>
          <p:nvPr>
            <p:ph sz="quarter" idx="12"/>
          </p:nvPr>
        </p:nvSpPr>
        <p:spPr>
          <a:xfrm>
            <a:off x="698500" y="1597025"/>
            <a:ext cx="10515600" cy="450373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296591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C3A6CA-1BBE-4D10-BDF3-5D71031E5702}"/>
              </a:ext>
            </a:extLst>
          </p:cNvPr>
          <p:cNvSpPr txBox="1"/>
          <p:nvPr userDrawn="1"/>
        </p:nvSpPr>
        <p:spPr>
          <a:xfrm>
            <a:off x="1988457" y="1582057"/>
            <a:ext cx="184731" cy="369332"/>
          </a:xfrm>
          <a:prstGeom prst="rect">
            <a:avLst/>
          </a:prstGeom>
          <a:noFill/>
        </p:spPr>
        <p:txBody>
          <a:bodyPr wrap="none" rtlCol="0">
            <a:spAutoFit/>
          </a:bodyPr>
          <a:lstStyle/>
          <a:p>
            <a:endParaRPr lang="en-US" dirty="0"/>
          </a:p>
        </p:txBody>
      </p:sp>
      <p:cxnSp>
        <p:nvCxnSpPr>
          <p:cNvPr id="6" name="Straight Connector 5">
            <a:extLst>
              <a:ext uri="{FF2B5EF4-FFF2-40B4-BE49-F238E27FC236}">
                <a16:creationId xmlns:a16="http://schemas.microsoft.com/office/drawing/2014/main" id="{C813E05C-D988-416A-BF2C-FDFAF8921A69}"/>
              </a:ext>
            </a:extLst>
          </p:cNvPr>
          <p:cNvCxnSpPr/>
          <p:nvPr userDrawn="1"/>
        </p:nvCxnSpPr>
        <p:spPr>
          <a:xfrm>
            <a:off x="4339771" y="2386817"/>
            <a:ext cx="0" cy="2301297"/>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88563A2A-5573-4A49-973C-AD8025A0C8A3}"/>
              </a:ext>
            </a:extLst>
          </p:cNvPr>
          <p:cNvCxnSpPr/>
          <p:nvPr userDrawn="1"/>
        </p:nvCxnSpPr>
        <p:spPr>
          <a:xfrm>
            <a:off x="8091714" y="2386817"/>
            <a:ext cx="0" cy="2301297"/>
          </a:xfrm>
          <a:prstGeom prst="line">
            <a:avLst/>
          </a:prstGeom>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6ABADA31-1F20-4E9D-A781-11DF130B3726}"/>
              </a:ext>
            </a:extLst>
          </p:cNvPr>
          <p:cNvSpPr>
            <a:spLocks noGrp="1"/>
          </p:cNvSpPr>
          <p:nvPr>
            <p:ph type="title" hasCustomPrompt="1"/>
          </p:nvPr>
        </p:nvSpPr>
        <p:spPr>
          <a:xfrm>
            <a:off x="838200" y="263274"/>
            <a:ext cx="10515600" cy="1325563"/>
          </a:xfrm>
        </p:spPr>
        <p:txBody>
          <a:bodyPr/>
          <a:lstStyle>
            <a:lvl1pPr>
              <a:defRPr>
                <a:latin typeface="Raleway" panose="020B0503030101060003" pitchFamily="34" charset="0"/>
              </a:defRPr>
            </a:lvl1pPr>
          </a:lstStyle>
          <a:p>
            <a:r>
              <a:rPr lang="en-US" dirty="0"/>
              <a:t>CLICK TO EDIT MASTER TITLE STYLE</a:t>
            </a:r>
          </a:p>
        </p:txBody>
      </p:sp>
      <p:sp>
        <p:nvSpPr>
          <p:cNvPr id="5" name="Text Placeholder 4">
            <a:extLst>
              <a:ext uri="{FF2B5EF4-FFF2-40B4-BE49-F238E27FC236}">
                <a16:creationId xmlns:a16="http://schemas.microsoft.com/office/drawing/2014/main" id="{AB95601B-8718-48BB-8F08-FB129D685847}"/>
              </a:ext>
            </a:extLst>
          </p:cNvPr>
          <p:cNvSpPr>
            <a:spLocks noGrp="1"/>
          </p:cNvSpPr>
          <p:nvPr>
            <p:ph type="body" sz="quarter" idx="13" hasCustomPrompt="1"/>
          </p:nvPr>
        </p:nvSpPr>
        <p:spPr>
          <a:xfrm>
            <a:off x="783468" y="3522191"/>
            <a:ext cx="3316819" cy="1477612"/>
          </a:xfrm>
        </p:spPr>
        <p:txBody>
          <a:bodyPr>
            <a:noAutofit/>
          </a:bodyPr>
          <a:lstStyle>
            <a:lvl1pPr marL="0" indent="0" algn="ctr">
              <a:buNone/>
              <a:defRPr sz="2000">
                <a:latin typeface="Raleway" panose="020B0503030101060003" pitchFamily="34" charset="0"/>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eget</a:t>
            </a:r>
            <a:r>
              <a:rPr lang="en-US" dirty="0"/>
              <a:t> </a:t>
            </a:r>
            <a:r>
              <a:rPr lang="en-US" dirty="0" err="1"/>
              <a:t>turpis</a:t>
            </a:r>
            <a:r>
              <a:rPr lang="en-US" dirty="0"/>
              <a:t> et </a:t>
            </a:r>
            <a:r>
              <a:rPr lang="en-US" dirty="0" err="1"/>
              <a:t>enim</a:t>
            </a:r>
            <a:r>
              <a:rPr lang="en-US" dirty="0"/>
              <a:t> </a:t>
            </a:r>
            <a:r>
              <a:rPr lang="en-US" dirty="0" err="1"/>
              <a:t>hendrerit</a:t>
            </a:r>
            <a:r>
              <a:rPr lang="en-US" dirty="0"/>
              <a:t> </a:t>
            </a:r>
            <a:r>
              <a:rPr lang="en-US" dirty="0" err="1"/>
              <a:t>placerat</a:t>
            </a:r>
            <a:r>
              <a:rPr lang="en-US" dirty="0"/>
              <a:t> at et </a:t>
            </a:r>
            <a:r>
              <a:rPr lang="en-US" dirty="0" err="1"/>
              <a:t>nibh</a:t>
            </a:r>
            <a:endParaRPr lang="en-US" dirty="0"/>
          </a:p>
        </p:txBody>
      </p:sp>
      <p:sp>
        <p:nvSpPr>
          <p:cNvPr id="18" name="Text Placeholder 4">
            <a:extLst>
              <a:ext uri="{FF2B5EF4-FFF2-40B4-BE49-F238E27FC236}">
                <a16:creationId xmlns:a16="http://schemas.microsoft.com/office/drawing/2014/main" id="{6F86CBA0-3338-4F66-85E6-15EF69E94B7A}"/>
              </a:ext>
            </a:extLst>
          </p:cNvPr>
          <p:cNvSpPr>
            <a:spLocks noGrp="1"/>
          </p:cNvSpPr>
          <p:nvPr>
            <p:ph type="body" sz="quarter" idx="14" hasCustomPrompt="1"/>
          </p:nvPr>
        </p:nvSpPr>
        <p:spPr>
          <a:xfrm>
            <a:off x="759701" y="2346817"/>
            <a:ext cx="3316819" cy="923355"/>
          </a:xfrm>
        </p:spPr>
        <p:txBody>
          <a:bodyPr>
            <a:noAutofit/>
          </a:bodyPr>
          <a:lstStyle>
            <a:lvl1pPr marL="0" indent="0" algn="ctr">
              <a:buNone/>
              <a:defRPr sz="6000">
                <a:latin typeface="Raleway" panose="020B0503030101060003" pitchFamily="34" charset="0"/>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dirty="0"/>
              <a:t>100%</a:t>
            </a:r>
          </a:p>
        </p:txBody>
      </p:sp>
      <p:sp>
        <p:nvSpPr>
          <p:cNvPr id="19" name="Text Placeholder 4">
            <a:extLst>
              <a:ext uri="{FF2B5EF4-FFF2-40B4-BE49-F238E27FC236}">
                <a16:creationId xmlns:a16="http://schemas.microsoft.com/office/drawing/2014/main" id="{9D2801C0-D4C0-4210-8530-8ACE0F00DAD6}"/>
              </a:ext>
            </a:extLst>
          </p:cNvPr>
          <p:cNvSpPr>
            <a:spLocks noGrp="1"/>
          </p:cNvSpPr>
          <p:nvPr>
            <p:ph type="body" sz="quarter" idx="15" hasCustomPrompt="1"/>
          </p:nvPr>
        </p:nvSpPr>
        <p:spPr>
          <a:xfrm>
            <a:off x="4603023" y="3516705"/>
            <a:ext cx="3316819" cy="1477612"/>
          </a:xfrm>
        </p:spPr>
        <p:txBody>
          <a:bodyPr>
            <a:noAutofit/>
          </a:bodyPr>
          <a:lstStyle>
            <a:lvl1pPr marL="0" indent="0" algn="ctr">
              <a:buNone/>
              <a:defRPr sz="2000">
                <a:latin typeface="Raleway" panose="020B0503030101060003" pitchFamily="34" charset="0"/>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eget</a:t>
            </a:r>
            <a:r>
              <a:rPr lang="en-US" dirty="0"/>
              <a:t> </a:t>
            </a:r>
            <a:r>
              <a:rPr lang="en-US" dirty="0" err="1"/>
              <a:t>turpis</a:t>
            </a:r>
            <a:r>
              <a:rPr lang="en-US" dirty="0"/>
              <a:t> et </a:t>
            </a:r>
            <a:r>
              <a:rPr lang="en-US" dirty="0" err="1"/>
              <a:t>enim</a:t>
            </a:r>
            <a:r>
              <a:rPr lang="en-US" dirty="0"/>
              <a:t> </a:t>
            </a:r>
            <a:r>
              <a:rPr lang="en-US" dirty="0" err="1"/>
              <a:t>hendrerit</a:t>
            </a:r>
            <a:r>
              <a:rPr lang="en-US" dirty="0"/>
              <a:t> </a:t>
            </a:r>
            <a:r>
              <a:rPr lang="en-US" dirty="0" err="1"/>
              <a:t>placerat</a:t>
            </a:r>
            <a:r>
              <a:rPr lang="en-US" dirty="0"/>
              <a:t> at et </a:t>
            </a:r>
            <a:r>
              <a:rPr lang="en-US" dirty="0" err="1"/>
              <a:t>nibh</a:t>
            </a:r>
            <a:endParaRPr lang="en-US" dirty="0"/>
          </a:p>
        </p:txBody>
      </p:sp>
      <p:sp>
        <p:nvSpPr>
          <p:cNvPr id="24" name="Text Placeholder 4">
            <a:extLst>
              <a:ext uri="{FF2B5EF4-FFF2-40B4-BE49-F238E27FC236}">
                <a16:creationId xmlns:a16="http://schemas.microsoft.com/office/drawing/2014/main" id="{75F6089B-714D-41D3-8AB4-52C778BD2EBB}"/>
              </a:ext>
            </a:extLst>
          </p:cNvPr>
          <p:cNvSpPr>
            <a:spLocks noGrp="1"/>
          </p:cNvSpPr>
          <p:nvPr>
            <p:ph type="body" sz="quarter" idx="16" hasCustomPrompt="1"/>
          </p:nvPr>
        </p:nvSpPr>
        <p:spPr>
          <a:xfrm>
            <a:off x="4579256" y="2341331"/>
            <a:ext cx="3316819" cy="923355"/>
          </a:xfrm>
        </p:spPr>
        <p:txBody>
          <a:bodyPr>
            <a:noAutofit/>
          </a:bodyPr>
          <a:lstStyle>
            <a:lvl1pPr marL="0" indent="0" algn="ctr">
              <a:buNone/>
              <a:defRPr sz="6000">
                <a:latin typeface="Raleway" panose="020B0503030101060003" pitchFamily="34" charset="0"/>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dirty="0"/>
              <a:t>$79M</a:t>
            </a:r>
          </a:p>
        </p:txBody>
      </p:sp>
      <p:sp>
        <p:nvSpPr>
          <p:cNvPr id="25" name="Text Placeholder 4">
            <a:extLst>
              <a:ext uri="{FF2B5EF4-FFF2-40B4-BE49-F238E27FC236}">
                <a16:creationId xmlns:a16="http://schemas.microsoft.com/office/drawing/2014/main" id="{62DB542F-8215-4647-9F58-036F91C69175}"/>
              </a:ext>
            </a:extLst>
          </p:cNvPr>
          <p:cNvSpPr>
            <a:spLocks noGrp="1"/>
          </p:cNvSpPr>
          <p:nvPr>
            <p:ph type="body" sz="quarter" idx="17" hasCustomPrompt="1"/>
          </p:nvPr>
        </p:nvSpPr>
        <p:spPr>
          <a:xfrm>
            <a:off x="8331198" y="3487630"/>
            <a:ext cx="3316819" cy="1477612"/>
          </a:xfrm>
        </p:spPr>
        <p:txBody>
          <a:bodyPr>
            <a:noAutofit/>
          </a:bodyPr>
          <a:lstStyle>
            <a:lvl1pPr marL="0" indent="0" algn="ctr">
              <a:buNone/>
              <a:defRPr sz="2000">
                <a:latin typeface="Raleway" panose="020B0503030101060003" pitchFamily="34" charset="0"/>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eget</a:t>
            </a:r>
            <a:r>
              <a:rPr lang="en-US" dirty="0"/>
              <a:t> </a:t>
            </a:r>
            <a:r>
              <a:rPr lang="en-US" dirty="0" err="1"/>
              <a:t>turpis</a:t>
            </a:r>
            <a:r>
              <a:rPr lang="en-US" dirty="0"/>
              <a:t> et </a:t>
            </a:r>
            <a:r>
              <a:rPr lang="en-US" dirty="0" err="1"/>
              <a:t>enim</a:t>
            </a:r>
            <a:r>
              <a:rPr lang="en-US" dirty="0"/>
              <a:t> </a:t>
            </a:r>
            <a:r>
              <a:rPr lang="en-US" dirty="0" err="1"/>
              <a:t>hendrerit</a:t>
            </a:r>
            <a:r>
              <a:rPr lang="en-US" dirty="0"/>
              <a:t> </a:t>
            </a:r>
            <a:r>
              <a:rPr lang="en-US" dirty="0" err="1"/>
              <a:t>placerat</a:t>
            </a:r>
            <a:r>
              <a:rPr lang="en-US" dirty="0"/>
              <a:t> at et </a:t>
            </a:r>
            <a:r>
              <a:rPr lang="en-US" dirty="0" err="1"/>
              <a:t>nibh</a:t>
            </a:r>
            <a:endParaRPr lang="en-US" dirty="0"/>
          </a:p>
        </p:txBody>
      </p:sp>
      <p:sp>
        <p:nvSpPr>
          <p:cNvPr id="26" name="Text Placeholder 4">
            <a:extLst>
              <a:ext uri="{FF2B5EF4-FFF2-40B4-BE49-F238E27FC236}">
                <a16:creationId xmlns:a16="http://schemas.microsoft.com/office/drawing/2014/main" id="{73D10BC6-A92E-4D4B-AA0E-E462EAD1B2B3}"/>
              </a:ext>
            </a:extLst>
          </p:cNvPr>
          <p:cNvSpPr>
            <a:spLocks noGrp="1"/>
          </p:cNvSpPr>
          <p:nvPr>
            <p:ph type="body" sz="quarter" idx="18" hasCustomPrompt="1"/>
          </p:nvPr>
        </p:nvSpPr>
        <p:spPr>
          <a:xfrm>
            <a:off x="8307431" y="2312256"/>
            <a:ext cx="3316819" cy="923355"/>
          </a:xfrm>
        </p:spPr>
        <p:txBody>
          <a:bodyPr>
            <a:noAutofit/>
          </a:bodyPr>
          <a:lstStyle>
            <a:lvl1pPr marL="0" indent="0" algn="ctr">
              <a:buNone/>
              <a:defRPr sz="6000">
                <a:latin typeface="Raleway" panose="020B0503030101060003" pitchFamily="34" charset="0"/>
              </a:defRPr>
            </a:lvl1pPr>
            <a:lvl2pPr marL="457200" indent="0">
              <a:buNone/>
              <a:defRPr sz="2000">
                <a:latin typeface="Raleway" panose="020B0503030101060003" pitchFamily="34" charset="0"/>
              </a:defRPr>
            </a:lvl2pPr>
            <a:lvl3pPr marL="914400" indent="0">
              <a:buNone/>
              <a:defRPr sz="2000">
                <a:latin typeface="Raleway" panose="020B0503030101060003" pitchFamily="34" charset="0"/>
              </a:defRPr>
            </a:lvl3pPr>
            <a:lvl4pPr marL="1371600" indent="0">
              <a:buNone/>
              <a:defRPr sz="2000">
                <a:latin typeface="Raleway" panose="020B0503030101060003" pitchFamily="34" charset="0"/>
              </a:defRPr>
            </a:lvl4pPr>
            <a:lvl5pPr marL="1828800" indent="0">
              <a:buNone/>
              <a:defRPr sz="2000">
                <a:latin typeface="Raleway" panose="020B0503030101060003" pitchFamily="34" charset="0"/>
              </a:defRPr>
            </a:lvl5pPr>
          </a:lstStyle>
          <a:p>
            <a:pPr lvl="0"/>
            <a:r>
              <a:rPr lang="en-US" dirty="0"/>
              <a:t>5.5</a:t>
            </a:r>
          </a:p>
        </p:txBody>
      </p:sp>
      <p:sp>
        <p:nvSpPr>
          <p:cNvPr id="3" name="Footer Placeholder 2">
            <a:extLst>
              <a:ext uri="{FF2B5EF4-FFF2-40B4-BE49-F238E27FC236}">
                <a16:creationId xmlns:a16="http://schemas.microsoft.com/office/drawing/2014/main" id="{0C230451-9A5F-4E52-8CC5-EC5E0CF05A30}"/>
              </a:ext>
            </a:extLst>
          </p:cNvPr>
          <p:cNvSpPr>
            <a:spLocks noGrp="1"/>
          </p:cNvSpPr>
          <p:nvPr>
            <p:ph type="ftr" sz="quarter" idx="19"/>
          </p:nvPr>
        </p:nvSpPr>
        <p:spPr/>
        <p:txBody>
          <a:bodyPr/>
          <a:lstStyle/>
          <a:p>
            <a:r>
              <a:rPr lang="en-US"/>
              <a:t>Equitably Reducing Greenhouse Gas Emissions through Energy Strategies</a:t>
            </a:r>
            <a:endParaRPr lang="en-US" dirty="0"/>
          </a:p>
        </p:txBody>
      </p:sp>
      <p:sp>
        <p:nvSpPr>
          <p:cNvPr id="7" name="Slide Number Placeholder 6">
            <a:extLst>
              <a:ext uri="{FF2B5EF4-FFF2-40B4-BE49-F238E27FC236}">
                <a16:creationId xmlns:a16="http://schemas.microsoft.com/office/drawing/2014/main" id="{956B04F8-CC5F-4476-AAB3-9457298FF7E9}"/>
              </a:ext>
            </a:extLst>
          </p:cNvPr>
          <p:cNvSpPr>
            <a:spLocks noGrp="1"/>
          </p:cNvSpPr>
          <p:nvPr>
            <p:ph type="sldNum" sz="quarter" idx="20"/>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12951273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C3A6CA-1BBE-4D10-BDF3-5D71031E5702}"/>
              </a:ext>
            </a:extLst>
          </p:cNvPr>
          <p:cNvSpPr txBox="1"/>
          <p:nvPr userDrawn="1"/>
        </p:nvSpPr>
        <p:spPr>
          <a:xfrm>
            <a:off x="1988457" y="1582057"/>
            <a:ext cx="184731" cy="369332"/>
          </a:xfrm>
          <a:prstGeom prst="rect">
            <a:avLst/>
          </a:prstGeom>
          <a:noFill/>
        </p:spPr>
        <p:txBody>
          <a:bodyPr wrap="none" rtlCol="0">
            <a:spAutoFit/>
          </a:bodyPr>
          <a:lstStyle/>
          <a:p>
            <a:endParaRPr lang="en-US" dirty="0"/>
          </a:p>
        </p:txBody>
      </p:sp>
      <p:sp>
        <p:nvSpPr>
          <p:cNvPr id="6" name="Content Placeholder 5">
            <a:extLst>
              <a:ext uri="{FF2B5EF4-FFF2-40B4-BE49-F238E27FC236}">
                <a16:creationId xmlns:a16="http://schemas.microsoft.com/office/drawing/2014/main" id="{D6B48E58-7910-424D-9AE4-A9E4E74DFF4D}"/>
              </a:ext>
            </a:extLst>
          </p:cNvPr>
          <p:cNvSpPr>
            <a:spLocks noGrp="1"/>
          </p:cNvSpPr>
          <p:nvPr>
            <p:ph sz="quarter" idx="13"/>
          </p:nvPr>
        </p:nvSpPr>
        <p:spPr>
          <a:xfrm>
            <a:off x="6096000" y="1778774"/>
            <a:ext cx="6080125" cy="4175939"/>
          </a:xfrm>
        </p:spPr>
        <p:txBody>
          <a:bodyPr/>
          <a:lstStyle>
            <a:lvl1pPr marL="0" indent="0">
              <a:buNone/>
              <a:defRPr/>
            </a:lvl1pPr>
          </a:lstStyle>
          <a:p>
            <a:pPr lvl="0"/>
            <a:endParaRPr lang="en-US" dirty="0"/>
          </a:p>
        </p:txBody>
      </p:sp>
      <p:sp>
        <p:nvSpPr>
          <p:cNvPr id="7" name="Title 6">
            <a:extLst>
              <a:ext uri="{FF2B5EF4-FFF2-40B4-BE49-F238E27FC236}">
                <a16:creationId xmlns:a16="http://schemas.microsoft.com/office/drawing/2014/main" id="{5840C69B-88BB-4FE0-9DC8-1CE81A2F6D74}"/>
              </a:ext>
            </a:extLst>
          </p:cNvPr>
          <p:cNvSpPr>
            <a:spLocks noGrp="1"/>
          </p:cNvSpPr>
          <p:nvPr>
            <p:ph type="title" hasCustomPrompt="1"/>
          </p:nvPr>
        </p:nvSpPr>
        <p:spPr>
          <a:xfrm>
            <a:off x="838200" y="283845"/>
            <a:ext cx="10515600" cy="1325563"/>
          </a:xfrm>
        </p:spPr>
        <p:txBody>
          <a:bodyPr/>
          <a:lstStyle>
            <a:lvl1pPr>
              <a:defRPr>
                <a:latin typeface="Raleway" panose="020B0503030101060003" pitchFamily="34"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45995389-AD7F-468C-8AFB-6DA70E1853C4}"/>
              </a:ext>
            </a:extLst>
          </p:cNvPr>
          <p:cNvSpPr>
            <a:spLocks noGrp="1"/>
          </p:cNvSpPr>
          <p:nvPr>
            <p:ph type="body" sz="quarter" idx="14" hasCustomPrompt="1"/>
          </p:nvPr>
        </p:nvSpPr>
        <p:spPr>
          <a:xfrm>
            <a:off x="2173288" y="2530105"/>
            <a:ext cx="3292475" cy="868363"/>
          </a:xfr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eget</a:t>
            </a:r>
            <a:r>
              <a:rPr lang="en-US" dirty="0"/>
              <a:t> </a:t>
            </a:r>
            <a:r>
              <a:rPr lang="en-US" dirty="0" err="1"/>
              <a:t>turpis</a:t>
            </a:r>
            <a:r>
              <a:rPr lang="en-US" dirty="0"/>
              <a:t> et </a:t>
            </a:r>
            <a:r>
              <a:rPr lang="en-US" dirty="0" err="1"/>
              <a:t>enim</a:t>
            </a:r>
            <a:r>
              <a:rPr lang="en-US" dirty="0"/>
              <a:t> </a:t>
            </a:r>
            <a:r>
              <a:rPr lang="en-US" dirty="0" err="1"/>
              <a:t>hendrerit</a:t>
            </a:r>
            <a:r>
              <a:rPr lang="en-US" dirty="0"/>
              <a:t> </a:t>
            </a:r>
            <a:r>
              <a:rPr lang="en-US" dirty="0" err="1"/>
              <a:t>placerat</a:t>
            </a:r>
            <a:r>
              <a:rPr lang="en-US" dirty="0"/>
              <a:t> at et </a:t>
            </a:r>
            <a:r>
              <a:rPr lang="en-US" dirty="0" err="1"/>
              <a:t>nibh</a:t>
            </a:r>
            <a:endParaRPr lang="en-US" dirty="0"/>
          </a:p>
          <a:p>
            <a:pPr lvl="0"/>
            <a:endParaRPr lang="en-US" dirty="0"/>
          </a:p>
        </p:txBody>
      </p:sp>
      <p:sp>
        <p:nvSpPr>
          <p:cNvPr id="23" name="Text Placeholder 11">
            <a:extLst>
              <a:ext uri="{FF2B5EF4-FFF2-40B4-BE49-F238E27FC236}">
                <a16:creationId xmlns:a16="http://schemas.microsoft.com/office/drawing/2014/main" id="{F66CFF4D-37F9-4477-AF50-436E04A4335C}"/>
              </a:ext>
            </a:extLst>
          </p:cNvPr>
          <p:cNvSpPr>
            <a:spLocks noGrp="1"/>
          </p:cNvSpPr>
          <p:nvPr>
            <p:ph type="body" sz="quarter" idx="15" hasCustomPrompt="1"/>
          </p:nvPr>
        </p:nvSpPr>
        <p:spPr>
          <a:xfrm>
            <a:off x="2173288" y="4544695"/>
            <a:ext cx="3292475" cy="868363"/>
          </a:xfr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eget</a:t>
            </a:r>
            <a:r>
              <a:rPr lang="en-US" dirty="0"/>
              <a:t> </a:t>
            </a:r>
            <a:r>
              <a:rPr lang="en-US" dirty="0" err="1"/>
              <a:t>turpis</a:t>
            </a:r>
            <a:r>
              <a:rPr lang="en-US" dirty="0"/>
              <a:t> et </a:t>
            </a:r>
            <a:r>
              <a:rPr lang="en-US" dirty="0" err="1"/>
              <a:t>enim</a:t>
            </a:r>
            <a:r>
              <a:rPr lang="en-US" dirty="0"/>
              <a:t> </a:t>
            </a:r>
            <a:r>
              <a:rPr lang="en-US" dirty="0" err="1"/>
              <a:t>hendrerit</a:t>
            </a:r>
            <a:r>
              <a:rPr lang="en-US" dirty="0"/>
              <a:t> </a:t>
            </a:r>
            <a:r>
              <a:rPr lang="en-US" dirty="0" err="1"/>
              <a:t>placerat</a:t>
            </a:r>
            <a:r>
              <a:rPr lang="en-US" dirty="0"/>
              <a:t> at et </a:t>
            </a:r>
            <a:r>
              <a:rPr lang="en-US" dirty="0" err="1"/>
              <a:t>nibh</a:t>
            </a:r>
            <a:endParaRPr lang="en-US" dirty="0"/>
          </a:p>
          <a:p>
            <a:pPr lvl="0"/>
            <a:endParaRPr lang="en-US" dirty="0"/>
          </a:p>
        </p:txBody>
      </p:sp>
      <p:sp>
        <p:nvSpPr>
          <p:cNvPr id="29" name="Text Placeholder 11">
            <a:extLst>
              <a:ext uri="{FF2B5EF4-FFF2-40B4-BE49-F238E27FC236}">
                <a16:creationId xmlns:a16="http://schemas.microsoft.com/office/drawing/2014/main" id="{5CDDFF48-339D-4BB0-ACF6-3F87B8D11115}"/>
              </a:ext>
            </a:extLst>
          </p:cNvPr>
          <p:cNvSpPr>
            <a:spLocks noGrp="1"/>
          </p:cNvSpPr>
          <p:nvPr>
            <p:ph type="body" sz="quarter" idx="16" hasCustomPrompt="1"/>
          </p:nvPr>
        </p:nvSpPr>
        <p:spPr>
          <a:xfrm>
            <a:off x="2187486" y="3939065"/>
            <a:ext cx="3292475" cy="375444"/>
          </a:xfrm>
        </p:spPr>
        <p:txBody>
          <a:bodyPr/>
          <a:lstStyle>
            <a:lvl1pPr marL="0" indent="0">
              <a:buNone/>
              <a:defRPr sz="2000" b="1">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SUBHEADER</a:t>
            </a:r>
          </a:p>
          <a:p>
            <a:pPr lvl="0"/>
            <a:endParaRPr lang="en-US" dirty="0"/>
          </a:p>
        </p:txBody>
      </p:sp>
      <p:sp>
        <p:nvSpPr>
          <p:cNvPr id="30" name="Text Placeholder 11">
            <a:extLst>
              <a:ext uri="{FF2B5EF4-FFF2-40B4-BE49-F238E27FC236}">
                <a16:creationId xmlns:a16="http://schemas.microsoft.com/office/drawing/2014/main" id="{0A9C4982-0982-405A-B752-793B6980BD0E}"/>
              </a:ext>
            </a:extLst>
          </p:cNvPr>
          <p:cNvSpPr>
            <a:spLocks noGrp="1"/>
          </p:cNvSpPr>
          <p:nvPr>
            <p:ph type="body" sz="quarter" idx="17" hasCustomPrompt="1"/>
          </p:nvPr>
        </p:nvSpPr>
        <p:spPr>
          <a:xfrm>
            <a:off x="2187486" y="1923416"/>
            <a:ext cx="3292475" cy="375444"/>
          </a:xfrm>
        </p:spPr>
        <p:txBody>
          <a:bodyPr/>
          <a:lstStyle>
            <a:lvl1pPr marL="0" indent="0">
              <a:buNone/>
              <a:defRPr sz="2000" b="1">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SUBHEADER</a:t>
            </a:r>
          </a:p>
          <a:p>
            <a:pPr lvl="0"/>
            <a:endParaRPr lang="en-US" dirty="0"/>
          </a:p>
        </p:txBody>
      </p:sp>
      <p:sp>
        <p:nvSpPr>
          <p:cNvPr id="2" name="Footer Placeholder 1">
            <a:extLst>
              <a:ext uri="{FF2B5EF4-FFF2-40B4-BE49-F238E27FC236}">
                <a16:creationId xmlns:a16="http://schemas.microsoft.com/office/drawing/2014/main" id="{DE4CC868-B627-4AB4-985E-CDF3B0D8D7F0}"/>
              </a:ext>
            </a:extLst>
          </p:cNvPr>
          <p:cNvSpPr>
            <a:spLocks noGrp="1"/>
          </p:cNvSpPr>
          <p:nvPr>
            <p:ph type="ftr" sz="quarter" idx="18"/>
          </p:nvPr>
        </p:nvSpPr>
        <p:spPr/>
        <p:txBody>
          <a:bodyPr/>
          <a:lstStyle/>
          <a:p>
            <a:r>
              <a:rPr lang="en-US"/>
              <a:t>Equitably Reducing Greenhouse Gas Emissions through Energy Strategies</a:t>
            </a:r>
            <a:endParaRPr lang="en-US" dirty="0"/>
          </a:p>
        </p:txBody>
      </p:sp>
      <p:sp>
        <p:nvSpPr>
          <p:cNvPr id="3" name="Slide Number Placeholder 2">
            <a:extLst>
              <a:ext uri="{FF2B5EF4-FFF2-40B4-BE49-F238E27FC236}">
                <a16:creationId xmlns:a16="http://schemas.microsoft.com/office/drawing/2014/main" id="{7456AF83-BBD7-488A-A8A5-2C5D296729B5}"/>
              </a:ext>
            </a:extLst>
          </p:cNvPr>
          <p:cNvSpPr>
            <a:spLocks noGrp="1"/>
          </p:cNvSpPr>
          <p:nvPr>
            <p:ph type="sldNum" sz="quarter" idx="19"/>
          </p:nvPr>
        </p:nvSpPr>
        <p:spPr/>
        <p:txBody>
          <a:bodyPr/>
          <a:lstStyle/>
          <a:p>
            <a:fld id="{F7B4771B-AE04-41F8-8441-EC7D184086A2}" type="slidenum">
              <a:rPr lang="en-US" smtClean="0"/>
              <a:pPr/>
              <a:t>‹#›</a:t>
            </a:fld>
            <a:endParaRPr lang="en-US"/>
          </a:p>
        </p:txBody>
      </p:sp>
    </p:spTree>
    <p:extLst>
      <p:ext uri="{BB962C8B-B14F-4D97-AF65-F5344CB8AC3E}">
        <p14:creationId xmlns:p14="http://schemas.microsoft.com/office/powerpoint/2010/main" val="3529427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image" Target="../media/image2.png"/><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10.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9.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5" Type="http://schemas.openxmlformats.org/officeDocument/2006/relationships/theme" Target="../theme/theme6.xml"/><Relationship Id="rId4"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9.xml"/><Relationship Id="rId7"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8.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9.pn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9.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99B5B3C5-A599-465B-B2B9-866E8B2087CE}"/>
              </a:ext>
            </a:extLst>
          </p:cNvPr>
          <p:cNvSpPr/>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25C84982-7DD0-43B1-8A2D-BFA4DF1B4E60}"/>
              </a:ext>
            </a:extLst>
          </p:cNvPr>
          <p:cNvSpPr/>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8" name="Decorative Circles">
            <a:extLst>
              <a:ext uri="{FF2B5EF4-FFF2-40B4-BE49-F238E27FC236}">
                <a16:creationId xmlns:a16="http://schemas.microsoft.com/office/drawing/2014/main" id="{1D912E1C-3BBA-42F0-A3EE-FEC382E7230A}"/>
              </a:ext>
            </a:extLst>
          </p:cNvPr>
          <p:cNvGrpSpPr/>
          <p:nvPr/>
        </p:nvGrpSpPr>
        <p:grpSpPr>
          <a:xfrm>
            <a:off x="-1" y="-1"/>
            <a:ext cx="12192001" cy="6858001"/>
            <a:chOff x="-1" y="-1"/>
            <a:chExt cx="12192001" cy="6858001"/>
          </a:xfrm>
        </p:grpSpPr>
        <p:sp>
          <p:nvSpPr>
            <p:cNvPr id="21" name="Oval 20">
              <a:extLst>
                <a:ext uri="{FF2B5EF4-FFF2-40B4-BE49-F238E27FC236}">
                  <a16:creationId xmlns:a16="http://schemas.microsoft.com/office/drawing/2014/main" id="{2FEEAC76-E273-46A8-8F8E-CE59860FE70D}"/>
                </a:ext>
              </a:extLst>
            </p:cNvPr>
            <p:cNvSpPr/>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6594A0E-9400-45AD-A431-1DA1C0B28966}"/>
                </a:ext>
              </a:extLst>
            </p:cNvPr>
            <p:cNvSpPr/>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20916D6C-D32F-42B6-8512-CD5EDB8F2B9B}"/>
                </a:ext>
              </a:extLst>
            </p:cNvPr>
            <p:cNvSpPr/>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834846D-59C6-40F4-907C-F1A4689B58F1}"/>
                </a:ext>
              </a:extLst>
            </p:cNvPr>
            <p:cNvSpPr/>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5A257CDF-2E36-4DC7-8EE4-5CD8F8ECAC87}"/>
                </a:ext>
              </a:extLst>
            </p:cNvPr>
            <p:cNvSpPr/>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D5B26E0E-A115-4AE2-82D8-76BB93CC494F}"/>
                </a:ext>
              </a:extLst>
            </p:cNvPr>
            <p:cNvSpPr/>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755058DB-7E01-4E95-BF59-983AA1BBB38E}"/>
                </a:ext>
              </a:extLst>
            </p:cNvPr>
            <p:cNvSpPr/>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810F7E2-23F3-44D6-B09E-71E556536052}"/>
                </a:ext>
              </a:extLst>
            </p:cNvPr>
            <p:cNvSpPr/>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59D5C391-E1DB-410A-A78C-ED3BBDFF0758}"/>
                </a:ext>
              </a:extLst>
            </p:cNvPr>
            <p:cNvSpPr/>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77C4944D-9373-4283-BCAA-927A0316659E}"/>
                </a:ext>
              </a:extLst>
            </p:cNvPr>
            <p:cNvSpPr/>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6804C521-2D9F-4CE4-AFD3-D4F1551FEC6A}"/>
                </a:ext>
              </a:extLst>
            </p:cNvPr>
            <p:cNvSpPr/>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56" name="Freeform: Shape 55">
              <a:extLst>
                <a:ext uri="{FF2B5EF4-FFF2-40B4-BE49-F238E27FC236}">
                  <a16:creationId xmlns:a16="http://schemas.microsoft.com/office/drawing/2014/main" id="{755AC65C-13EF-4182-AA3C-62BE165CC033}"/>
                </a:ext>
              </a:extLst>
            </p:cNvPr>
            <p:cNvSpPr/>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58" name="Freeform: Shape 57">
              <a:extLst>
                <a:ext uri="{FF2B5EF4-FFF2-40B4-BE49-F238E27FC236}">
                  <a16:creationId xmlns:a16="http://schemas.microsoft.com/office/drawing/2014/main" id="{E40DA8D2-FA4B-4282-9D44-48C27B63A153}"/>
                </a:ext>
              </a:extLst>
            </p:cNvPr>
            <p:cNvSpPr/>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10" name="Oval 9">
              <a:extLst>
                <a:ext uri="{FF2B5EF4-FFF2-40B4-BE49-F238E27FC236}">
                  <a16:creationId xmlns:a16="http://schemas.microsoft.com/office/drawing/2014/main" id="{99065014-CB18-414D-A527-31ECC45700AB}"/>
                </a:ext>
              </a:extLst>
            </p:cNvPr>
            <p:cNvSpPr/>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8F39E27A-56C1-4328-8DF1-2DA147C78483}"/>
                </a:ext>
              </a:extLst>
            </p:cNvPr>
            <p:cNvSpPr/>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sp>
        <p:nvSpPr>
          <p:cNvPr id="4" name="Date Placeholder 3">
            <a:extLst>
              <a:ext uri="{FF2B5EF4-FFF2-40B4-BE49-F238E27FC236}">
                <a16:creationId xmlns:a16="http://schemas.microsoft.com/office/drawing/2014/main" id="{442C5EC6-E331-4312-AC12-56D55F7D2B15}"/>
              </a:ext>
            </a:extLst>
          </p:cNvPr>
          <p:cNvSpPr>
            <a:spLocks noGrp="1"/>
          </p:cNvSpPr>
          <p:nvPr>
            <p:ph type="dt" sz="half" idx="2"/>
          </p:nvPr>
        </p:nvSpPr>
        <p:spPr>
          <a:xfrm>
            <a:off x="777240" y="6488268"/>
            <a:ext cx="2743200" cy="233209"/>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sz="1000" dirty="0"/>
          </a:p>
        </p:txBody>
      </p:sp>
      <p:sp>
        <p:nvSpPr>
          <p:cNvPr id="5" name="Footer Placeholder 4">
            <a:extLst>
              <a:ext uri="{FF2B5EF4-FFF2-40B4-BE49-F238E27FC236}">
                <a16:creationId xmlns:a16="http://schemas.microsoft.com/office/drawing/2014/main" id="{3337FC5D-92B2-4B4D-8111-6EDEF280692A}"/>
              </a:ext>
            </a:extLst>
          </p:cNvPr>
          <p:cNvSpPr>
            <a:spLocks noGrp="1"/>
          </p:cNvSpPr>
          <p:nvPr>
            <p:ph type="ftr" sz="quarter" idx="3"/>
          </p:nvPr>
        </p:nvSpPr>
        <p:spPr>
          <a:xfrm>
            <a:off x="4038600" y="6488268"/>
            <a:ext cx="4114800" cy="233209"/>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sz="1000"/>
              <a:t>Equitably Reducing Greenhouse Gas Emissions through Energy Strategies</a:t>
            </a:r>
          </a:p>
        </p:txBody>
      </p:sp>
      <p:sp>
        <p:nvSpPr>
          <p:cNvPr id="6" name="Slide Number Placeholder 5">
            <a:extLst>
              <a:ext uri="{FF2B5EF4-FFF2-40B4-BE49-F238E27FC236}">
                <a16:creationId xmlns:a16="http://schemas.microsoft.com/office/drawing/2014/main" id="{723A104D-C777-4A6E-8A43-F94028E5E311}"/>
              </a:ext>
            </a:extLst>
          </p:cNvPr>
          <p:cNvSpPr>
            <a:spLocks noGrp="1"/>
          </p:cNvSpPr>
          <p:nvPr>
            <p:ph type="sldNum" sz="quarter" idx="4"/>
          </p:nvPr>
        </p:nvSpPr>
        <p:spPr>
          <a:xfrm>
            <a:off x="8693150" y="6488268"/>
            <a:ext cx="2743200" cy="233209"/>
          </a:xfrm>
          <a:prstGeom prst="rect">
            <a:avLst/>
          </a:prstGeom>
        </p:spPr>
        <p:txBody>
          <a:bodyPr vert="horz" lIns="91440" tIns="45720" rIns="91440" bIns="45720" rtlCol="0" anchor="ctr"/>
          <a:lstStyle>
            <a:lvl1pPr algn="r">
              <a:defRPr sz="1000">
                <a:solidFill>
                  <a:schemeClr val="tx1">
                    <a:tint val="75000"/>
                  </a:schemeClr>
                </a:solidFill>
              </a:defRPr>
            </a:lvl1pPr>
          </a:lstStyle>
          <a:p>
            <a:fld id="{35747434-7036-48DB-A148-6B3D8EE75CDA}" type="slidenum">
              <a:rPr lang="en-US" smtClean="0"/>
              <a:pPr/>
              <a:t>‹#›</a:t>
            </a:fld>
            <a:endParaRPr lang="en-US" sz="1000" dirty="0"/>
          </a:p>
        </p:txBody>
      </p:sp>
      <p:sp>
        <p:nvSpPr>
          <p:cNvPr id="2" name="Title Placeholder 1">
            <a:extLst>
              <a:ext uri="{FF2B5EF4-FFF2-40B4-BE49-F238E27FC236}">
                <a16:creationId xmlns:a16="http://schemas.microsoft.com/office/drawing/2014/main" id="{12D3A74F-6169-4D30-A245-B46D738BEA81}"/>
              </a:ext>
            </a:extLst>
          </p:cNvPr>
          <p:cNvSpPr>
            <a:spLocks noGrp="1"/>
          </p:cNvSpPr>
          <p:nvPr>
            <p:ph type="title"/>
          </p:nvPr>
        </p:nvSpPr>
        <p:spPr>
          <a:xfrm>
            <a:off x="777240" y="365125"/>
            <a:ext cx="1065911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3877E64-7A05-44DA-81FA-6EF4806BBF0E}"/>
              </a:ext>
            </a:extLst>
          </p:cNvPr>
          <p:cNvSpPr>
            <a:spLocks noGrp="1"/>
          </p:cNvSpPr>
          <p:nvPr>
            <p:ph type="body" idx="1"/>
          </p:nvPr>
        </p:nvSpPr>
        <p:spPr>
          <a:xfrm>
            <a:off x="777240" y="1825625"/>
            <a:ext cx="1065911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1341811"/>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64" r:id="rId7"/>
    <p:sldLayoutId id="2147483765" r:id="rId8"/>
    <p:sldLayoutId id="2147483766" r:id="rId9"/>
    <p:sldLayoutId id="2147483767" r:id="rId10"/>
    <p:sldLayoutId id="2147483774" r:id="rId11"/>
    <p:sldLayoutId id="2147483886" r:id="rId12"/>
  </p:sldLayoutIdLst>
  <p:hf hdr="0" dt="0"/>
  <p:txStyles>
    <p:titleStyle>
      <a:lvl1pPr algn="l" defTabSz="914400" rtl="0" eaLnBrk="1" latinLnBrk="0" hangingPunct="1">
        <a:lnSpc>
          <a:spcPct val="90000"/>
        </a:lnSpc>
        <a:spcBef>
          <a:spcPct val="0"/>
        </a:spcBef>
        <a:buNone/>
        <a:defRPr sz="5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lumMod val="75000"/>
            <a:lumOff val="25000"/>
          </a:schemeClr>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F4BD55-4F06-4F8B-91F1-F728D5CAA9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379ECC3-D905-4E7E-BC7F-A4688426AF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1A7538F-BC69-4D4F-AAC7-D2C59C2DB1D8}"/>
              </a:ext>
            </a:extLst>
          </p:cNvPr>
          <p:cNvSpPr>
            <a:spLocks noGrp="1"/>
          </p:cNvSpPr>
          <p:nvPr>
            <p:ph type="ftr" sz="quarter" idx="3"/>
          </p:nvPr>
        </p:nvSpPr>
        <p:spPr>
          <a:xfrm>
            <a:off x="1704109" y="6356350"/>
            <a:ext cx="3248890" cy="365125"/>
          </a:xfrm>
          <a:prstGeom prst="rect">
            <a:avLst/>
          </a:prstGeom>
        </p:spPr>
        <p:txBody>
          <a:bodyPr vert="horz" lIns="91440" tIns="45720" rIns="91440" bIns="45720" rtlCol="0" anchor="ctr"/>
          <a:lstStyle>
            <a:lvl1pPr algn="l">
              <a:defRPr sz="1200">
                <a:solidFill>
                  <a:schemeClr val="accent6">
                    <a:lumMod val="50000"/>
                  </a:schemeClr>
                </a:solidFill>
              </a:defRPr>
            </a:lvl1pPr>
          </a:lstStyle>
          <a:p>
            <a:r>
              <a:rPr lang="en-US"/>
              <a:t>Equitably Reducing Greenhouse Gas Emissions through Energy Strategies</a:t>
            </a:r>
            <a:endParaRPr lang="en-US" dirty="0"/>
          </a:p>
        </p:txBody>
      </p:sp>
      <p:sp>
        <p:nvSpPr>
          <p:cNvPr id="6" name="Slide Number Placeholder 5">
            <a:extLst>
              <a:ext uri="{FF2B5EF4-FFF2-40B4-BE49-F238E27FC236}">
                <a16:creationId xmlns:a16="http://schemas.microsoft.com/office/drawing/2014/main" id="{FC2C5A08-BBAF-4D7F-8335-0DE9A81191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6">
                    <a:lumMod val="50000"/>
                  </a:schemeClr>
                </a:solidFill>
              </a:defRPr>
            </a:lvl1pPr>
          </a:lstStyle>
          <a:p>
            <a:fld id="{F4F9FDCB-A96D-4EC8-BF0A-12F32D020CD9}" type="slidenum">
              <a:rPr lang="en-US" smtClean="0"/>
              <a:pPr/>
              <a:t>‹#›</a:t>
            </a:fld>
            <a:endParaRPr lang="en-US"/>
          </a:p>
        </p:txBody>
      </p:sp>
      <p:pic>
        <p:nvPicPr>
          <p:cNvPr id="7" name="Picture 6">
            <a:extLst>
              <a:ext uri="{FF2B5EF4-FFF2-40B4-BE49-F238E27FC236}">
                <a16:creationId xmlns:a16="http://schemas.microsoft.com/office/drawing/2014/main" id="{36CF848F-3F19-4DE9-BB7F-4586D90395DA}"/>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838200" y="6356350"/>
            <a:ext cx="565076" cy="365126"/>
          </a:xfrm>
          <a:prstGeom prst="rect">
            <a:avLst/>
          </a:prstGeom>
        </p:spPr>
      </p:pic>
    </p:spTree>
    <p:extLst>
      <p:ext uri="{BB962C8B-B14F-4D97-AF65-F5344CB8AC3E}">
        <p14:creationId xmlns:p14="http://schemas.microsoft.com/office/powerpoint/2010/main" val="1307944974"/>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hf hd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86F82F-1B47-46ED-8EAE-53EF71E59E9A}"/>
              </a:ext>
            </a:extLst>
          </p:cNvPr>
          <p:cNvSpPr/>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42918" y="705113"/>
            <a:ext cx="3411973" cy="5197498"/>
          </a:xfrm>
          <a:prstGeom prst="rect">
            <a:avLst/>
          </a:prstGeom>
        </p:spPr>
        <p:txBody>
          <a:bodyPr vert="horz" lIns="109728" tIns="109728" rIns="109728" bIns="9144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76671" y="705113"/>
            <a:ext cx="6172412" cy="5197497"/>
          </a:xfrm>
          <a:prstGeom prst="rect">
            <a:avLst/>
          </a:prstGeom>
        </p:spPr>
        <p:txBody>
          <a:bodyPr vert="horz" lIns="109728" tIns="109728" rIns="109728" bIns="9144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2917" y="6309360"/>
            <a:ext cx="3411973"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endParaRPr lang="en-US" dirty="0"/>
          </a:p>
        </p:txBody>
      </p:sp>
      <p:sp>
        <p:nvSpPr>
          <p:cNvPr id="5" name="Footer Placeholder 4"/>
          <p:cNvSpPr>
            <a:spLocks noGrp="1"/>
          </p:cNvSpPr>
          <p:nvPr>
            <p:ph type="ftr" sz="quarter" idx="3"/>
          </p:nvPr>
        </p:nvSpPr>
        <p:spPr>
          <a:xfrm>
            <a:off x="5376670" y="6309360"/>
            <a:ext cx="4946592"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r>
              <a:rPr lang="en-US"/>
              <a:t>Equitably Reducing Greenhouse Gas Emissions through Energy Strategies</a:t>
            </a:r>
            <a:endParaRPr lang="en-US" dirty="0"/>
          </a:p>
        </p:txBody>
      </p:sp>
      <p:sp>
        <p:nvSpPr>
          <p:cNvPr id="6" name="Slide Number Placeholder 5"/>
          <p:cNvSpPr>
            <a:spLocks noGrp="1"/>
          </p:cNvSpPr>
          <p:nvPr>
            <p:ph type="sldNum" sz="quarter" idx="4"/>
          </p:nvPr>
        </p:nvSpPr>
        <p:spPr>
          <a:xfrm>
            <a:off x="10569202" y="6309360"/>
            <a:ext cx="979879" cy="457200"/>
          </a:xfrm>
          <a:prstGeom prst="rect">
            <a:avLst/>
          </a:prstGeom>
        </p:spPr>
        <p:txBody>
          <a:bodyPr vert="horz" lIns="109728" tIns="109728" rIns="109728" bIns="91440" rtlCol="0" anchor="b"/>
          <a:lstStyle>
            <a:lvl1pPr algn="r">
              <a:defRPr sz="1600" b="1" spc="150"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
        <p:nvSpPr>
          <p:cNvPr id="21" name="Rectangle 20">
            <a:extLst>
              <a:ext uri="{FF2B5EF4-FFF2-40B4-BE49-F238E27FC236}">
                <a16:creationId xmlns:a16="http://schemas.microsoft.com/office/drawing/2014/main" id="{EF1BAF6F-6275-4646-9C59-331B29B9550F}"/>
              </a:ext>
            </a:extLst>
          </p:cNvPr>
          <p:cNvSpPr/>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0528554"/>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hf hdr="0" dt="0"/>
  <p:txStyles>
    <p:titleStyle>
      <a:lvl1pPr algn="l" defTabSz="914400" rtl="0" eaLnBrk="1" latinLnBrk="0" hangingPunct="1">
        <a:lnSpc>
          <a:spcPct val="150000"/>
        </a:lnSpc>
        <a:spcBef>
          <a:spcPct val="0"/>
        </a:spcBef>
        <a:buNone/>
        <a:defRPr sz="36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F4BD55-4F06-4F8B-91F1-F728D5CAA9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379ECC3-D905-4E7E-BC7F-A4688426AF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D1A7538F-BC69-4D4F-AAC7-D2C59C2DB1D8}"/>
              </a:ext>
            </a:extLst>
          </p:cNvPr>
          <p:cNvSpPr>
            <a:spLocks noGrp="1"/>
          </p:cNvSpPr>
          <p:nvPr>
            <p:ph type="ftr" sz="quarter" idx="3"/>
          </p:nvPr>
        </p:nvSpPr>
        <p:spPr>
          <a:xfrm>
            <a:off x="1704109" y="6356350"/>
            <a:ext cx="3248890" cy="365125"/>
          </a:xfrm>
          <a:prstGeom prst="rect">
            <a:avLst/>
          </a:prstGeom>
        </p:spPr>
        <p:txBody>
          <a:bodyPr vert="horz" lIns="91440" tIns="45720" rIns="91440" bIns="45720" rtlCol="0" anchor="ctr"/>
          <a:lstStyle>
            <a:lvl1pPr algn="l">
              <a:defRPr sz="1200">
                <a:solidFill>
                  <a:schemeClr val="accent6">
                    <a:lumMod val="50000"/>
                  </a:schemeClr>
                </a:solidFill>
              </a:defRPr>
            </a:lvl1pPr>
          </a:lstStyle>
          <a:p>
            <a:r>
              <a:rPr lang="en-US" sz="1000"/>
              <a:t>Equitably Reducing Greenhouse Gas Emissions through Energy Strategies</a:t>
            </a:r>
          </a:p>
        </p:txBody>
      </p:sp>
      <p:sp>
        <p:nvSpPr>
          <p:cNvPr id="6" name="Slide Number Placeholder 5">
            <a:extLst>
              <a:ext uri="{FF2B5EF4-FFF2-40B4-BE49-F238E27FC236}">
                <a16:creationId xmlns:a16="http://schemas.microsoft.com/office/drawing/2014/main" id="{FC2C5A08-BBAF-4D7F-8335-0DE9A81191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6">
                    <a:lumMod val="50000"/>
                  </a:schemeClr>
                </a:solidFill>
              </a:defRPr>
            </a:lvl1pPr>
          </a:lstStyle>
          <a:p>
            <a:fld id="{35747434-7036-48DB-A148-6B3D8EE75CDA}" type="slidenum">
              <a:rPr lang="en-US" smtClean="0"/>
              <a:pPr/>
              <a:t>‹#›</a:t>
            </a:fld>
            <a:endParaRPr lang="en-US" sz="1000" dirty="0"/>
          </a:p>
        </p:txBody>
      </p:sp>
      <p:pic>
        <p:nvPicPr>
          <p:cNvPr id="7" name="Picture 6">
            <a:extLst>
              <a:ext uri="{FF2B5EF4-FFF2-40B4-BE49-F238E27FC236}">
                <a16:creationId xmlns:a16="http://schemas.microsoft.com/office/drawing/2014/main" id="{36CF848F-3F19-4DE9-BB7F-4586D90395D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38200" y="6356350"/>
            <a:ext cx="565076" cy="365126"/>
          </a:xfrm>
          <a:prstGeom prst="rect">
            <a:avLst/>
          </a:prstGeom>
        </p:spPr>
      </p:pic>
    </p:spTree>
    <p:extLst>
      <p:ext uri="{BB962C8B-B14F-4D97-AF65-F5344CB8AC3E}">
        <p14:creationId xmlns:p14="http://schemas.microsoft.com/office/powerpoint/2010/main" val="607730616"/>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Lst>
  <p:hf hd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54AA72-1627-45A6-BA7B-51E6AC5A6D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83D6E9D-1C74-4D9D-9958-B508797A00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558A6C03-02D7-4D84-A73E-63A1BAE46A29}"/>
              </a:ext>
            </a:extLst>
          </p:cNvPr>
          <p:cNvSpPr>
            <a:spLocks noGrp="1"/>
          </p:cNvSpPr>
          <p:nvPr>
            <p:ph type="ftr" sz="quarter" idx="3"/>
          </p:nvPr>
        </p:nvSpPr>
        <p:spPr>
          <a:xfrm>
            <a:off x="838200" y="6356349"/>
            <a:ext cx="4114800" cy="365125"/>
          </a:xfrm>
          <a:prstGeom prst="rect">
            <a:avLst/>
          </a:prstGeom>
        </p:spPr>
        <p:txBody>
          <a:bodyPr vert="horz" lIns="91440" tIns="45720" rIns="91440" bIns="45720" rtlCol="0" anchor="ctr"/>
          <a:lstStyle>
            <a:lvl1pPr algn="l">
              <a:defRPr sz="1200">
                <a:solidFill>
                  <a:schemeClr val="bg2">
                    <a:lumMod val="25000"/>
                  </a:schemeClr>
                </a:solidFill>
              </a:defRPr>
            </a:lvl1pPr>
          </a:lstStyle>
          <a:p>
            <a:r>
              <a:rPr lang="en-US"/>
              <a:t>Equitably Reducing Greenhouse Gas Emissions through Energy Strategies</a:t>
            </a:r>
            <a:endParaRPr lang="en-US" dirty="0"/>
          </a:p>
        </p:txBody>
      </p:sp>
      <p:sp>
        <p:nvSpPr>
          <p:cNvPr id="6" name="Slide Number Placeholder 5">
            <a:extLst>
              <a:ext uri="{FF2B5EF4-FFF2-40B4-BE49-F238E27FC236}">
                <a16:creationId xmlns:a16="http://schemas.microsoft.com/office/drawing/2014/main" id="{61C3B0D9-3AE1-40D6-8BD7-D232A07960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2">
                    <a:lumMod val="25000"/>
                  </a:schemeClr>
                </a:solidFill>
              </a:defRPr>
            </a:lvl1pPr>
          </a:lstStyle>
          <a:p>
            <a:fld id="{FAB3BCBC-A7A4-4843-91D8-C63809B9BE89}" type="slidenum">
              <a:rPr lang="en-US" smtClean="0"/>
              <a:pPr/>
              <a:t>‹#›</a:t>
            </a:fld>
            <a:endParaRPr lang="en-US"/>
          </a:p>
        </p:txBody>
      </p:sp>
    </p:spTree>
    <p:extLst>
      <p:ext uri="{BB962C8B-B14F-4D97-AF65-F5344CB8AC3E}">
        <p14:creationId xmlns:p14="http://schemas.microsoft.com/office/powerpoint/2010/main" val="369821447"/>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Lst>
  <p:hf hdr="0" dt="0"/>
  <p:txStyles>
    <p:titleStyle>
      <a:lvl1pPr algn="l" defTabSz="914400" rtl="0" eaLnBrk="1" latinLnBrk="0" hangingPunct="1">
        <a:lnSpc>
          <a:spcPct val="90000"/>
        </a:lnSpc>
        <a:spcBef>
          <a:spcPct val="0"/>
        </a:spcBef>
        <a:buNone/>
        <a:defRPr sz="4400" kern="1200">
          <a:solidFill>
            <a:schemeClr val="bg2">
              <a:lumMod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3F2578-8596-4E98-997C-B00B0719B8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C2F191B-A752-42E7-85F0-4E76AF983D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1777356-7375-4C62-8610-549477EB3492}"/>
              </a:ext>
            </a:extLst>
          </p:cNvPr>
          <p:cNvSpPr>
            <a:spLocks noGrp="1"/>
          </p:cNvSpPr>
          <p:nvPr>
            <p:ph type="ftr" sz="quarter" idx="3"/>
          </p:nvPr>
        </p:nvSpPr>
        <p:spPr>
          <a:xfrm>
            <a:off x="1593410" y="6356350"/>
            <a:ext cx="3359590" cy="365125"/>
          </a:xfrm>
          <a:prstGeom prst="rect">
            <a:avLst/>
          </a:prstGeom>
        </p:spPr>
        <p:txBody>
          <a:bodyPr vert="horz" lIns="91440" tIns="45720" rIns="91440" bIns="45720" rtlCol="0" anchor="ctr"/>
          <a:lstStyle>
            <a:lvl1pPr algn="l">
              <a:defRPr sz="1200">
                <a:solidFill>
                  <a:schemeClr val="bg2"/>
                </a:solidFill>
              </a:defRPr>
            </a:lvl1pPr>
          </a:lstStyle>
          <a:p>
            <a:r>
              <a:rPr lang="en-US"/>
              <a:t>Equitably Reducing Greenhouse Gas Emissions through Energy Strategies</a:t>
            </a:r>
            <a:endParaRPr lang="en-US" dirty="0"/>
          </a:p>
        </p:txBody>
      </p:sp>
      <p:sp>
        <p:nvSpPr>
          <p:cNvPr id="6" name="Slide Number Placeholder 5">
            <a:extLst>
              <a:ext uri="{FF2B5EF4-FFF2-40B4-BE49-F238E27FC236}">
                <a16:creationId xmlns:a16="http://schemas.microsoft.com/office/drawing/2014/main" id="{443CEAF0-4754-4BE3-A7BB-1072802F8D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2"/>
                </a:solidFill>
              </a:defRPr>
            </a:lvl1pPr>
          </a:lstStyle>
          <a:p>
            <a:fld id="{F7B4771B-AE04-41F8-8441-EC7D184086A2}" type="slidenum">
              <a:rPr lang="en-US" smtClean="0"/>
              <a:pPr/>
              <a:t>‹#›</a:t>
            </a:fld>
            <a:endParaRPr lang="en-US" dirty="0"/>
          </a:p>
        </p:txBody>
      </p:sp>
      <p:pic>
        <p:nvPicPr>
          <p:cNvPr id="7" name="NCTCOG logo" descr="A close up of a logo&#10;&#10;Description automatically generated">
            <a:extLst>
              <a:ext uri="{FF2B5EF4-FFF2-40B4-BE49-F238E27FC236}">
                <a16:creationId xmlns:a16="http://schemas.microsoft.com/office/drawing/2014/main" id="{A6AA05DD-DA5E-471D-9E90-7CDE29EF41D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7622" y="6235269"/>
            <a:ext cx="795788" cy="515211"/>
          </a:xfrm>
          <a:prstGeom prst="rect">
            <a:avLst/>
          </a:prstGeom>
        </p:spPr>
      </p:pic>
    </p:spTree>
    <p:extLst>
      <p:ext uri="{BB962C8B-B14F-4D97-AF65-F5344CB8AC3E}">
        <p14:creationId xmlns:p14="http://schemas.microsoft.com/office/powerpoint/2010/main" val="4250517990"/>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hf hdr="0" dt="0"/>
  <p:txStyles>
    <p:titleStyle>
      <a:lvl1pPr algn="l" defTabSz="914400" rtl="0" eaLnBrk="1" latinLnBrk="0" hangingPunct="1">
        <a:lnSpc>
          <a:spcPct val="90000"/>
        </a:lnSpc>
        <a:spcBef>
          <a:spcPct val="0"/>
        </a:spcBef>
        <a:buNone/>
        <a:defRPr sz="4400" kern="1200">
          <a:solidFill>
            <a:schemeClr val="bg2"/>
          </a:solidFill>
          <a:latin typeface="Raleway" panose="020B05030301010600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6F10A3-6473-4705-8DBA-8F4C045310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CB11065-33B5-49A4-BBB7-4A3577646B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DA40A37-1911-43DF-B3DD-1A6F98FD1DFE}"/>
              </a:ext>
            </a:extLst>
          </p:cNvPr>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algn="l">
              <a:defRPr sz="1200">
                <a:solidFill>
                  <a:schemeClr val="accent6">
                    <a:lumMod val="50000"/>
                  </a:schemeClr>
                </a:solidFill>
              </a:defRPr>
            </a:lvl1pPr>
          </a:lstStyle>
          <a:p>
            <a:r>
              <a:rPr lang="en-US"/>
              <a:t>Equitably Reducing Greenhouse Gas Emissions through Energy Strategies</a:t>
            </a:r>
          </a:p>
        </p:txBody>
      </p:sp>
      <p:sp>
        <p:nvSpPr>
          <p:cNvPr id="6" name="Slide Number Placeholder 5">
            <a:extLst>
              <a:ext uri="{FF2B5EF4-FFF2-40B4-BE49-F238E27FC236}">
                <a16:creationId xmlns:a16="http://schemas.microsoft.com/office/drawing/2014/main" id="{3547F397-87C9-4AF0-B208-7C3318EA80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6">
                    <a:lumMod val="50000"/>
                  </a:schemeClr>
                </a:solidFill>
              </a:defRPr>
            </a:lvl1pPr>
          </a:lstStyle>
          <a:p>
            <a:fld id="{A2834D01-4278-40FD-B49E-8769533778B5}" type="slidenum">
              <a:rPr lang="en-US" smtClean="0"/>
              <a:pPr/>
              <a:t>‹#›</a:t>
            </a:fld>
            <a:endParaRPr lang="en-US"/>
          </a:p>
        </p:txBody>
      </p:sp>
    </p:spTree>
    <p:extLst>
      <p:ext uri="{BB962C8B-B14F-4D97-AF65-F5344CB8AC3E}">
        <p14:creationId xmlns:p14="http://schemas.microsoft.com/office/powerpoint/2010/main" val="2232310312"/>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54AA72-1627-45A6-BA7B-51E6AC5A6D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83D6E9D-1C74-4D9D-9958-B508797A00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558A6C03-02D7-4D84-A73E-63A1BAE46A29}"/>
              </a:ext>
            </a:extLst>
          </p:cNvPr>
          <p:cNvSpPr>
            <a:spLocks noGrp="1"/>
          </p:cNvSpPr>
          <p:nvPr>
            <p:ph type="ftr" sz="quarter" idx="3"/>
          </p:nvPr>
        </p:nvSpPr>
        <p:spPr>
          <a:xfrm>
            <a:off x="838200" y="6356349"/>
            <a:ext cx="4114800" cy="365125"/>
          </a:xfrm>
          <a:prstGeom prst="rect">
            <a:avLst/>
          </a:prstGeom>
        </p:spPr>
        <p:txBody>
          <a:bodyPr vert="horz" lIns="91440" tIns="45720" rIns="91440" bIns="45720" rtlCol="0" anchor="ctr"/>
          <a:lstStyle>
            <a:lvl1pPr algn="l">
              <a:defRPr sz="1200">
                <a:solidFill>
                  <a:schemeClr val="bg2">
                    <a:lumMod val="25000"/>
                  </a:schemeClr>
                </a:solidFill>
              </a:defRPr>
            </a:lvl1pPr>
          </a:lstStyle>
          <a:p>
            <a:r>
              <a:rPr lang="en-US"/>
              <a:t>Equitably Reducing Greenhouse Gas Emissions through Energy Strategies</a:t>
            </a:r>
            <a:endParaRPr lang="en-US" dirty="0"/>
          </a:p>
        </p:txBody>
      </p:sp>
      <p:sp>
        <p:nvSpPr>
          <p:cNvPr id="6" name="Slide Number Placeholder 5">
            <a:extLst>
              <a:ext uri="{FF2B5EF4-FFF2-40B4-BE49-F238E27FC236}">
                <a16:creationId xmlns:a16="http://schemas.microsoft.com/office/drawing/2014/main" id="{61C3B0D9-3AE1-40D6-8BD7-D232A07960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2">
                    <a:lumMod val="25000"/>
                  </a:schemeClr>
                </a:solidFill>
              </a:defRPr>
            </a:lvl1pPr>
          </a:lstStyle>
          <a:p>
            <a:fld id="{FAB3BCBC-A7A4-4843-91D8-C63809B9BE89}" type="slidenum">
              <a:rPr lang="en-US" smtClean="0"/>
              <a:pPr/>
              <a:t>‹#›</a:t>
            </a:fld>
            <a:endParaRPr lang="en-US"/>
          </a:p>
        </p:txBody>
      </p:sp>
    </p:spTree>
    <p:extLst>
      <p:ext uri="{BB962C8B-B14F-4D97-AF65-F5344CB8AC3E}">
        <p14:creationId xmlns:p14="http://schemas.microsoft.com/office/powerpoint/2010/main" val="3115873738"/>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Lst>
  <p:hf hdr="0" dt="0"/>
  <p:txStyles>
    <p:titleStyle>
      <a:lvl1pPr algn="l" defTabSz="914400" rtl="0" eaLnBrk="1" latinLnBrk="0" hangingPunct="1">
        <a:lnSpc>
          <a:spcPct val="90000"/>
        </a:lnSpc>
        <a:spcBef>
          <a:spcPct val="0"/>
        </a:spcBef>
        <a:buNone/>
        <a:defRPr sz="4400" kern="1200">
          <a:solidFill>
            <a:schemeClr val="bg2">
              <a:lumMod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F4BD55-4F06-4F8B-91F1-F728D5CAA9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379ECC3-D905-4E7E-BC7F-A4688426AF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1A7538F-BC69-4D4F-AAC7-D2C59C2DB1D8}"/>
              </a:ext>
            </a:extLst>
          </p:cNvPr>
          <p:cNvSpPr>
            <a:spLocks noGrp="1"/>
          </p:cNvSpPr>
          <p:nvPr>
            <p:ph type="ftr" sz="quarter" idx="3"/>
          </p:nvPr>
        </p:nvSpPr>
        <p:spPr>
          <a:xfrm>
            <a:off x="1704109" y="6356350"/>
            <a:ext cx="3248890" cy="365125"/>
          </a:xfrm>
          <a:prstGeom prst="rect">
            <a:avLst/>
          </a:prstGeom>
        </p:spPr>
        <p:txBody>
          <a:bodyPr vert="horz" lIns="91440" tIns="45720" rIns="91440" bIns="45720" rtlCol="0" anchor="ctr"/>
          <a:lstStyle>
            <a:lvl1pPr algn="l">
              <a:defRPr sz="1200">
                <a:solidFill>
                  <a:schemeClr val="accent6">
                    <a:lumMod val="50000"/>
                  </a:schemeClr>
                </a:solidFill>
              </a:defRPr>
            </a:lvl1pPr>
          </a:lstStyle>
          <a:p>
            <a:r>
              <a:rPr lang="en-US"/>
              <a:t>Equitably Reducing Greenhouse Gas Emissions through Energy Strategies</a:t>
            </a:r>
            <a:endParaRPr lang="en-US" dirty="0"/>
          </a:p>
        </p:txBody>
      </p:sp>
      <p:sp>
        <p:nvSpPr>
          <p:cNvPr id="6" name="Slide Number Placeholder 5">
            <a:extLst>
              <a:ext uri="{FF2B5EF4-FFF2-40B4-BE49-F238E27FC236}">
                <a16:creationId xmlns:a16="http://schemas.microsoft.com/office/drawing/2014/main" id="{FC2C5A08-BBAF-4D7F-8335-0DE9A81191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6">
                    <a:lumMod val="50000"/>
                  </a:schemeClr>
                </a:solidFill>
              </a:defRPr>
            </a:lvl1pPr>
          </a:lstStyle>
          <a:p>
            <a:fld id="{F4F9FDCB-A96D-4EC8-BF0A-12F32D020CD9}" type="slidenum">
              <a:rPr lang="en-US" smtClean="0"/>
              <a:pPr/>
              <a:t>‹#›</a:t>
            </a:fld>
            <a:endParaRPr lang="en-US"/>
          </a:p>
        </p:txBody>
      </p:sp>
      <p:pic>
        <p:nvPicPr>
          <p:cNvPr id="7" name="Picture 6">
            <a:extLst>
              <a:ext uri="{FF2B5EF4-FFF2-40B4-BE49-F238E27FC236}">
                <a16:creationId xmlns:a16="http://schemas.microsoft.com/office/drawing/2014/main" id="{36CF848F-3F19-4DE9-BB7F-4586D90395DA}"/>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838200" y="6356350"/>
            <a:ext cx="565076" cy="365126"/>
          </a:xfrm>
          <a:prstGeom prst="rect">
            <a:avLst/>
          </a:prstGeom>
        </p:spPr>
      </p:pic>
    </p:spTree>
    <p:extLst>
      <p:ext uri="{BB962C8B-B14F-4D97-AF65-F5344CB8AC3E}">
        <p14:creationId xmlns:p14="http://schemas.microsoft.com/office/powerpoint/2010/main" val="2673776665"/>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73" r:id="rId12"/>
  </p:sldLayoutIdLst>
  <p:hf hd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3F2578-8596-4E98-997C-B00B0719B8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C2F191B-A752-42E7-85F0-4E76AF983D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E1777356-7375-4C62-8610-549477EB3492}"/>
              </a:ext>
            </a:extLst>
          </p:cNvPr>
          <p:cNvSpPr>
            <a:spLocks noGrp="1"/>
          </p:cNvSpPr>
          <p:nvPr>
            <p:ph type="ftr" sz="quarter" idx="3"/>
          </p:nvPr>
        </p:nvSpPr>
        <p:spPr>
          <a:xfrm>
            <a:off x="1593410" y="6356350"/>
            <a:ext cx="3359590" cy="365125"/>
          </a:xfrm>
          <a:prstGeom prst="rect">
            <a:avLst/>
          </a:prstGeom>
        </p:spPr>
        <p:txBody>
          <a:bodyPr vert="horz" lIns="91440" tIns="45720" rIns="91440" bIns="45720" rtlCol="0" anchor="ctr"/>
          <a:lstStyle>
            <a:lvl1pPr algn="l">
              <a:defRPr sz="1200">
                <a:solidFill>
                  <a:schemeClr val="bg2"/>
                </a:solidFill>
              </a:defRPr>
            </a:lvl1pPr>
          </a:lstStyle>
          <a:p>
            <a:r>
              <a:rPr lang="en-US"/>
              <a:t>Equitably Reducing Greenhouse Gas Emissions through Energy Strategies</a:t>
            </a:r>
            <a:endParaRPr lang="en-US" dirty="0"/>
          </a:p>
        </p:txBody>
      </p:sp>
      <p:sp>
        <p:nvSpPr>
          <p:cNvPr id="6" name="Slide Number Placeholder 5">
            <a:extLst>
              <a:ext uri="{FF2B5EF4-FFF2-40B4-BE49-F238E27FC236}">
                <a16:creationId xmlns:a16="http://schemas.microsoft.com/office/drawing/2014/main" id="{443CEAF0-4754-4BE3-A7BB-1072802F8D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2"/>
                </a:solidFill>
              </a:defRPr>
            </a:lvl1pPr>
          </a:lstStyle>
          <a:p>
            <a:fld id="{F7B4771B-AE04-41F8-8441-EC7D184086A2}" type="slidenum">
              <a:rPr lang="en-US" smtClean="0"/>
              <a:pPr/>
              <a:t>‹#›</a:t>
            </a:fld>
            <a:endParaRPr lang="en-US" dirty="0"/>
          </a:p>
        </p:txBody>
      </p:sp>
      <p:pic>
        <p:nvPicPr>
          <p:cNvPr id="7" name="NCTCOG logo" descr="A close up of a logo&#10;&#10;Description automatically generated">
            <a:extLst>
              <a:ext uri="{FF2B5EF4-FFF2-40B4-BE49-F238E27FC236}">
                <a16:creationId xmlns:a16="http://schemas.microsoft.com/office/drawing/2014/main" id="{A6AA05DD-DA5E-471D-9E90-7CDE29EF41D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797622" y="6235269"/>
            <a:ext cx="795788" cy="515211"/>
          </a:xfrm>
          <a:prstGeom prst="rect">
            <a:avLst/>
          </a:prstGeom>
        </p:spPr>
      </p:pic>
    </p:spTree>
    <p:extLst>
      <p:ext uri="{BB962C8B-B14F-4D97-AF65-F5344CB8AC3E}">
        <p14:creationId xmlns:p14="http://schemas.microsoft.com/office/powerpoint/2010/main" val="4100670194"/>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hf hdr="0" dt="0"/>
  <p:txStyles>
    <p:titleStyle>
      <a:lvl1pPr algn="l" defTabSz="914400" rtl="0" eaLnBrk="1" latinLnBrk="0" hangingPunct="1">
        <a:lnSpc>
          <a:spcPct val="90000"/>
        </a:lnSpc>
        <a:spcBef>
          <a:spcPct val="0"/>
        </a:spcBef>
        <a:buNone/>
        <a:defRPr sz="4400" kern="1200">
          <a:solidFill>
            <a:schemeClr val="bg2"/>
          </a:solidFill>
          <a:latin typeface="Raleway" panose="020B05030301010600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5.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3.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63.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png"/><Relationship Id="rId1" Type="http://schemas.openxmlformats.org/officeDocument/2006/relationships/slideLayout" Target="../slideLayouts/slideLayout80.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80.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93.xml"/><Relationship Id="rId5" Type="http://schemas.openxmlformats.org/officeDocument/2006/relationships/hyperlink" Target="mailto:jnarvaez@nctcog.org" TargetMode="External"/><Relationship Id="rId4" Type="http://schemas.openxmlformats.org/officeDocument/2006/relationships/image" Target="../media/image30.sv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83.xml"/><Relationship Id="rId4" Type="http://schemas.openxmlformats.org/officeDocument/2006/relationships/hyperlink" Target="https://www.epa.gov/ghgemissions/overview-greenhouse-gase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9.xml"/><Relationship Id="rId5" Type="http://schemas.openxmlformats.org/officeDocument/2006/relationships/hyperlink" Target="https://www.epa.gov/climate-indicators/climate-change-indicators-us-and-global-temperature" TargetMode="External"/><Relationship Id="rId4" Type="http://schemas.openxmlformats.org/officeDocument/2006/relationships/hyperlink" Target="https://www.epa.gov/ghgemissions/overview-greenhouse-gas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83.xml"/><Relationship Id="rId4" Type="http://schemas.openxmlformats.org/officeDocument/2006/relationships/hyperlink" Target="https://www.cdc.gov/climateandhealth/effects/default.htm"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27aabd9a-6024-4b39-ba78-f6074e2fc631.filesusr.com/ugd/349b65_e4f9a262cebf41258fd4343d9af0504f.pdf" TargetMode="External"/><Relationship Id="rId2" Type="http://schemas.openxmlformats.org/officeDocument/2006/relationships/notesSlide" Target="../notesSlides/notesSlide5.xml"/><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83.xml"/></Relationships>
</file>

<file path=ppt/slides/_rels/slide8.xml.rels><?xml version="1.0" encoding="UTF-8" standalone="yes"?>
<Relationships xmlns="http://schemas.openxmlformats.org/package/2006/relationships"><Relationship Id="rId3" Type="http://schemas.openxmlformats.org/officeDocument/2006/relationships/hyperlink" Target="https://www.epa.gov/environmentaljustice/ej-2020-glossary" TargetMode="External"/><Relationship Id="rId2" Type="http://schemas.openxmlformats.org/officeDocument/2006/relationships/notesSlide" Target="../notesSlides/notesSlide7.xml"/><Relationship Id="rId1" Type="http://schemas.openxmlformats.org/officeDocument/2006/relationships/slideLayout" Target="../slideLayouts/slideLayout69.xml"/><Relationship Id="rId5" Type="http://schemas.openxmlformats.org/officeDocument/2006/relationships/image" Target="../media/image15.png"/><Relationship Id="rId4" Type="http://schemas.openxmlformats.org/officeDocument/2006/relationships/hyperlink" Target="https://www.epa.gov/"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F9816F4-3EB9-425B-B42C-EED4F4BAA0A7}"/>
              </a:ext>
            </a:extLst>
          </p:cNvPr>
          <p:cNvSpPr txBox="1">
            <a:spLocks/>
          </p:cNvSpPr>
          <p:nvPr/>
        </p:nvSpPr>
        <p:spPr>
          <a:xfrm>
            <a:off x="5805713" y="2194987"/>
            <a:ext cx="4005944" cy="66278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US" sz="2000" spc="300" dirty="0">
                <a:solidFill>
                  <a:srgbClr val="FFFFFF"/>
                </a:solidFill>
                <a:latin typeface="Raleway" panose="020B0503030101060003" pitchFamily="34" charset="0"/>
                <a:ea typeface="Open Sans" panose="020B0606030504020204" pitchFamily="34" charset="0"/>
                <a:cs typeface="Open Sans" panose="020B0606030504020204" pitchFamily="34" charset="0"/>
              </a:rPr>
              <a:t>EQUITABLY REDUCING GREENHOUSE GAS EMISSIONS THROUGH ENERGY STRATEGIES</a:t>
            </a:r>
          </a:p>
        </p:txBody>
      </p:sp>
      <p:sp>
        <p:nvSpPr>
          <p:cNvPr id="5" name="Title 1">
            <a:extLst>
              <a:ext uri="{FF2B5EF4-FFF2-40B4-BE49-F238E27FC236}">
                <a16:creationId xmlns:a16="http://schemas.microsoft.com/office/drawing/2014/main" id="{DC23FE1F-EA44-4799-BC1C-E8CD2D9BAEAB}"/>
              </a:ext>
            </a:extLst>
          </p:cNvPr>
          <p:cNvSpPr txBox="1">
            <a:spLocks/>
          </p:cNvSpPr>
          <p:nvPr/>
        </p:nvSpPr>
        <p:spPr>
          <a:xfrm>
            <a:off x="5805713" y="2618486"/>
            <a:ext cx="6270174" cy="9835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300" normalizeH="0" baseline="0" noProof="0" dirty="0">
                <a:ln>
                  <a:noFill/>
                </a:ln>
                <a:solidFill>
                  <a:srgbClr val="ED7D31"/>
                </a:solidFill>
                <a:effectLst/>
                <a:uLnTx/>
                <a:uFillTx/>
                <a:latin typeface="Raleway SemiBold" panose="020B0703030101060003" pitchFamily="34" charset="0"/>
                <a:ea typeface="Open Sans" panose="020B0606030504020204" pitchFamily="34" charset="0"/>
                <a:cs typeface="Open Sans" panose="020B0606030504020204" pitchFamily="34" charset="0"/>
              </a:rPr>
              <a:t>TRANSPORTATION</a:t>
            </a:r>
          </a:p>
        </p:txBody>
      </p:sp>
      <p:sp>
        <p:nvSpPr>
          <p:cNvPr id="6" name="Title 1">
            <a:extLst>
              <a:ext uri="{FF2B5EF4-FFF2-40B4-BE49-F238E27FC236}">
                <a16:creationId xmlns:a16="http://schemas.microsoft.com/office/drawing/2014/main" id="{A29B40FC-BBB3-4364-9DEC-9EB60B763FD8}"/>
              </a:ext>
            </a:extLst>
          </p:cNvPr>
          <p:cNvSpPr txBox="1">
            <a:spLocks/>
          </p:cNvSpPr>
          <p:nvPr/>
        </p:nvSpPr>
        <p:spPr>
          <a:xfrm>
            <a:off x="5914679" y="3281268"/>
            <a:ext cx="6679534" cy="6627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300" normalizeH="0" baseline="0" noProof="0" dirty="0">
                <a:ln>
                  <a:noFill/>
                </a:ln>
                <a:solidFill>
                  <a:srgbClr val="FFFFFF"/>
                </a:solidFill>
                <a:effectLst/>
                <a:uLnTx/>
                <a:uFillTx/>
                <a:latin typeface="Raleway" panose="020B0503030101060003" pitchFamily="34" charset="0"/>
                <a:ea typeface="Open Sans" panose="020B0606030504020204" pitchFamily="34" charset="0"/>
                <a:cs typeface="Open Sans" panose="020B0606030504020204" pitchFamily="34" charset="0"/>
              </a:rPr>
              <a:t>LAUREN JOHNSON|’21 EDF CLIMATE CORPS FELLOW|</a:t>
            </a:r>
            <a:r>
              <a:rPr lang="en-US" sz="1100" spc="300" dirty="0">
                <a:solidFill>
                  <a:srgbClr val="FFFFFF"/>
                </a:solidFill>
                <a:latin typeface="Raleway" panose="020B0503030101060003" pitchFamily="34" charset="0"/>
                <a:ea typeface="Open Sans" panose="020B0606030504020204" pitchFamily="34" charset="0"/>
                <a:cs typeface="Open Sans" panose="020B0606030504020204" pitchFamily="34" charset="0"/>
              </a:rPr>
              <a:t>8</a:t>
            </a:r>
            <a:r>
              <a:rPr kumimoji="0" lang="en-US" sz="1100" b="0" i="0" u="none" strike="noStrike" kern="1200" cap="none" spc="300" normalizeH="0" baseline="0" noProof="0" dirty="0">
                <a:ln>
                  <a:noFill/>
                </a:ln>
                <a:solidFill>
                  <a:srgbClr val="FFFFFF"/>
                </a:solidFill>
                <a:effectLst/>
                <a:uLnTx/>
                <a:uFillTx/>
                <a:latin typeface="Raleway" panose="020B0503030101060003" pitchFamily="34" charset="0"/>
                <a:ea typeface="Open Sans" panose="020B0606030504020204" pitchFamily="34" charset="0"/>
                <a:cs typeface="Open Sans" panose="020B0606030504020204" pitchFamily="34" charset="0"/>
              </a:rPr>
              <a:t>.24.2021</a:t>
            </a:r>
          </a:p>
        </p:txBody>
      </p:sp>
    </p:spTree>
    <p:extLst>
      <p:ext uri="{BB962C8B-B14F-4D97-AF65-F5344CB8AC3E}">
        <p14:creationId xmlns:p14="http://schemas.microsoft.com/office/powerpoint/2010/main" val="2603428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24AF19A4-2912-1849-A082-4FC64ABD6A58}"/>
              </a:ext>
            </a:extLst>
          </p:cNvPr>
          <p:cNvPicPr>
            <a:picLocks noGrp="1" noChangeAspect="1"/>
          </p:cNvPicPr>
          <p:nvPr>
            <p:ph idx="4294967295"/>
          </p:nvPr>
        </p:nvPicPr>
        <p:blipFill>
          <a:blip r:embed="rId3"/>
          <a:stretch>
            <a:fillRect/>
          </a:stretch>
        </p:blipFill>
        <p:spPr>
          <a:xfrm>
            <a:off x="1658937" y="0"/>
            <a:ext cx="8874125" cy="6858000"/>
          </a:xfrm>
        </p:spPr>
      </p:pic>
      <p:sp>
        <p:nvSpPr>
          <p:cNvPr id="2" name="Footer Placeholder 1">
            <a:extLst>
              <a:ext uri="{FF2B5EF4-FFF2-40B4-BE49-F238E27FC236}">
                <a16:creationId xmlns:a16="http://schemas.microsoft.com/office/drawing/2014/main" id="{4EC16989-8558-D540-9CB1-E14C3F1217B2}"/>
              </a:ext>
            </a:extLst>
          </p:cNvPr>
          <p:cNvSpPr>
            <a:spLocks noGrp="1"/>
          </p:cNvSpPr>
          <p:nvPr>
            <p:ph type="ftr" sz="quarter" idx="11"/>
          </p:nvPr>
        </p:nvSpPr>
        <p:spPr/>
        <p:txBody>
          <a:bodyPr/>
          <a:lstStyle/>
          <a:p>
            <a:r>
              <a:rPr lang="en-US"/>
              <a:t>Equitably Reducing Greenhouse Gas Emissions through Energy Strategies</a:t>
            </a:r>
            <a:endParaRPr lang="en-US" dirty="0"/>
          </a:p>
        </p:txBody>
      </p:sp>
      <p:sp>
        <p:nvSpPr>
          <p:cNvPr id="3" name="Slide Number Placeholder 2">
            <a:extLst>
              <a:ext uri="{FF2B5EF4-FFF2-40B4-BE49-F238E27FC236}">
                <a16:creationId xmlns:a16="http://schemas.microsoft.com/office/drawing/2014/main" id="{E7455AF2-3768-6746-90F2-BA8DA825393F}"/>
              </a:ext>
            </a:extLst>
          </p:cNvPr>
          <p:cNvSpPr>
            <a:spLocks noGrp="1"/>
          </p:cNvSpPr>
          <p:nvPr>
            <p:ph type="sldNum" sz="quarter" idx="12"/>
          </p:nvPr>
        </p:nvSpPr>
        <p:spPr/>
        <p:txBody>
          <a:bodyPr/>
          <a:lstStyle/>
          <a:p>
            <a:fld id="{FAEF9944-A4F6-4C59-AEBD-678D6480B8EA}" type="slidenum">
              <a:rPr lang="en-US" smtClean="0"/>
              <a:pPr/>
              <a:t>10</a:t>
            </a:fld>
            <a:endParaRPr lang="en-US" dirty="0"/>
          </a:p>
        </p:txBody>
      </p:sp>
    </p:spTree>
    <p:extLst>
      <p:ext uri="{BB962C8B-B14F-4D97-AF65-F5344CB8AC3E}">
        <p14:creationId xmlns:p14="http://schemas.microsoft.com/office/powerpoint/2010/main" val="3972219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9" name="Picture 8" descr="Map&#10;&#10;Description automatically generated">
            <a:extLst>
              <a:ext uri="{FF2B5EF4-FFF2-40B4-BE49-F238E27FC236}">
                <a16:creationId xmlns:a16="http://schemas.microsoft.com/office/drawing/2014/main" id="{D77CCF2D-58D5-E541-9403-47B2D8D14580}"/>
              </a:ext>
            </a:extLst>
          </p:cNvPr>
          <p:cNvPicPr>
            <a:picLocks noChangeAspect="1"/>
          </p:cNvPicPr>
          <p:nvPr/>
        </p:nvPicPr>
        <p:blipFill>
          <a:blip r:embed="rId3"/>
          <a:stretch>
            <a:fillRect/>
          </a:stretch>
        </p:blipFill>
        <p:spPr>
          <a:xfrm>
            <a:off x="1658470" y="0"/>
            <a:ext cx="8875059" cy="6858000"/>
          </a:xfrm>
          <a:prstGeom prst="rect">
            <a:avLst/>
          </a:prstGeom>
        </p:spPr>
      </p:pic>
      <p:sp>
        <p:nvSpPr>
          <p:cNvPr id="2" name="Footer Placeholder 1">
            <a:extLst>
              <a:ext uri="{FF2B5EF4-FFF2-40B4-BE49-F238E27FC236}">
                <a16:creationId xmlns:a16="http://schemas.microsoft.com/office/drawing/2014/main" id="{EA72FEDA-E788-144B-A4AC-6B5B0034FD68}"/>
              </a:ext>
            </a:extLst>
          </p:cNvPr>
          <p:cNvSpPr>
            <a:spLocks noGrp="1"/>
          </p:cNvSpPr>
          <p:nvPr>
            <p:ph type="ftr" sz="quarter" idx="11"/>
          </p:nvPr>
        </p:nvSpPr>
        <p:spPr/>
        <p:txBody>
          <a:bodyPr/>
          <a:lstStyle/>
          <a:p>
            <a:r>
              <a:rPr lang="en-US"/>
              <a:t>Equitably Reducing Greenhouse Gas Emissions through Energy Strategies</a:t>
            </a:r>
            <a:endParaRPr lang="en-US" dirty="0"/>
          </a:p>
        </p:txBody>
      </p:sp>
      <p:sp>
        <p:nvSpPr>
          <p:cNvPr id="3" name="Slide Number Placeholder 2">
            <a:extLst>
              <a:ext uri="{FF2B5EF4-FFF2-40B4-BE49-F238E27FC236}">
                <a16:creationId xmlns:a16="http://schemas.microsoft.com/office/drawing/2014/main" id="{D57E3FAB-E3A3-034C-997D-B62E91E34CC1}"/>
              </a:ext>
            </a:extLst>
          </p:cNvPr>
          <p:cNvSpPr>
            <a:spLocks noGrp="1"/>
          </p:cNvSpPr>
          <p:nvPr>
            <p:ph type="sldNum" sz="quarter" idx="12"/>
          </p:nvPr>
        </p:nvSpPr>
        <p:spPr/>
        <p:txBody>
          <a:bodyPr/>
          <a:lstStyle/>
          <a:p>
            <a:fld id="{FAEF9944-A4F6-4C59-AEBD-678D6480B8EA}" type="slidenum">
              <a:rPr lang="en-US" smtClean="0"/>
              <a:pPr/>
              <a:t>11</a:t>
            </a:fld>
            <a:endParaRPr lang="en-US" dirty="0"/>
          </a:p>
        </p:txBody>
      </p:sp>
    </p:spTree>
    <p:extLst>
      <p:ext uri="{BB962C8B-B14F-4D97-AF65-F5344CB8AC3E}">
        <p14:creationId xmlns:p14="http://schemas.microsoft.com/office/powerpoint/2010/main" val="2483993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4" name="Content Placeholder 4" descr="Map&#10;&#10;Description automatically generated">
            <a:extLst>
              <a:ext uri="{FF2B5EF4-FFF2-40B4-BE49-F238E27FC236}">
                <a16:creationId xmlns:a16="http://schemas.microsoft.com/office/drawing/2014/main" id="{AF4F9AEC-E401-5C43-80CF-0B802C25A57B}"/>
              </a:ext>
            </a:extLst>
          </p:cNvPr>
          <p:cNvPicPr>
            <a:picLocks noChangeAspect="1"/>
          </p:cNvPicPr>
          <p:nvPr/>
        </p:nvPicPr>
        <p:blipFill>
          <a:blip r:embed="rId2"/>
          <a:stretch>
            <a:fillRect/>
          </a:stretch>
        </p:blipFill>
        <p:spPr>
          <a:xfrm>
            <a:off x="1842481" y="0"/>
            <a:ext cx="8507037" cy="6573621"/>
          </a:xfrm>
          <a:prstGeom prst="rect">
            <a:avLst/>
          </a:prstGeom>
        </p:spPr>
      </p:pic>
      <p:sp>
        <p:nvSpPr>
          <p:cNvPr id="2" name="Footer Placeholder 1">
            <a:extLst>
              <a:ext uri="{FF2B5EF4-FFF2-40B4-BE49-F238E27FC236}">
                <a16:creationId xmlns:a16="http://schemas.microsoft.com/office/drawing/2014/main" id="{26313FE6-5583-4841-9A9A-5F4657E94A75}"/>
              </a:ext>
            </a:extLst>
          </p:cNvPr>
          <p:cNvSpPr>
            <a:spLocks noGrp="1"/>
          </p:cNvSpPr>
          <p:nvPr>
            <p:ph type="ftr" sz="quarter" idx="11"/>
          </p:nvPr>
        </p:nvSpPr>
        <p:spPr/>
        <p:txBody>
          <a:bodyPr/>
          <a:lstStyle/>
          <a:p>
            <a:r>
              <a:rPr lang="en-US"/>
              <a:t>Equitably Reducing Greenhouse Gas Emissions through Energy Strategies</a:t>
            </a:r>
            <a:endParaRPr lang="en-US" dirty="0"/>
          </a:p>
        </p:txBody>
      </p:sp>
      <p:sp>
        <p:nvSpPr>
          <p:cNvPr id="3" name="Slide Number Placeholder 2">
            <a:extLst>
              <a:ext uri="{FF2B5EF4-FFF2-40B4-BE49-F238E27FC236}">
                <a16:creationId xmlns:a16="http://schemas.microsoft.com/office/drawing/2014/main" id="{EFC4B2EB-D62E-E14C-A38F-B0D5B9FD6431}"/>
              </a:ext>
            </a:extLst>
          </p:cNvPr>
          <p:cNvSpPr>
            <a:spLocks noGrp="1"/>
          </p:cNvSpPr>
          <p:nvPr>
            <p:ph type="sldNum" sz="quarter" idx="12"/>
          </p:nvPr>
        </p:nvSpPr>
        <p:spPr/>
        <p:txBody>
          <a:bodyPr/>
          <a:lstStyle/>
          <a:p>
            <a:fld id="{FAEF9944-A4F6-4C59-AEBD-678D6480B8EA}" type="slidenum">
              <a:rPr lang="en-US" smtClean="0"/>
              <a:pPr/>
              <a:t>12</a:t>
            </a:fld>
            <a:endParaRPr lang="en-US" dirty="0"/>
          </a:p>
        </p:txBody>
      </p:sp>
    </p:spTree>
    <p:extLst>
      <p:ext uri="{BB962C8B-B14F-4D97-AF65-F5344CB8AC3E}">
        <p14:creationId xmlns:p14="http://schemas.microsoft.com/office/powerpoint/2010/main" val="4083672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4" name="Content Placeholder 3" descr="Map&#10;&#10;Description automatically generated">
            <a:extLst>
              <a:ext uri="{FF2B5EF4-FFF2-40B4-BE49-F238E27FC236}">
                <a16:creationId xmlns:a16="http://schemas.microsoft.com/office/drawing/2014/main" id="{7C7ABB19-00C9-6B42-99CC-2E2F13129DF4}"/>
              </a:ext>
            </a:extLst>
          </p:cNvPr>
          <p:cNvPicPr>
            <a:picLocks noGrp="1" noChangeAspect="1"/>
          </p:cNvPicPr>
          <p:nvPr>
            <p:ph idx="4294967295"/>
          </p:nvPr>
        </p:nvPicPr>
        <p:blipFill>
          <a:blip r:embed="rId2"/>
          <a:stretch>
            <a:fillRect/>
          </a:stretch>
        </p:blipFill>
        <p:spPr>
          <a:xfrm>
            <a:off x="1658937" y="0"/>
            <a:ext cx="8874125" cy="6858000"/>
          </a:xfrm>
          <a:prstGeom prst="rect">
            <a:avLst/>
          </a:prstGeom>
        </p:spPr>
      </p:pic>
      <p:sp>
        <p:nvSpPr>
          <p:cNvPr id="2" name="Footer Placeholder 1">
            <a:extLst>
              <a:ext uri="{FF2B5EF4-FFF2-40B4-BE49-F238E27FC236}">
                <a16:creationId xmlns:a16="http://schemas.microsoft.com/office/drawing/2014/main" id="{F0011756-2A18-874E-A0E4-92CF9E0CE41C}"/>
              </a:ext>
            </a:extLst>
          </p:cNvPr>
          <p:cNvSpPr>
            <a:spLocks noGrp="1"/>
          </p:cNvSpPr>
          <p:nvPr>
            <p:ph type="ftr" sz="quarter" idx="11"/>
          </p:nvPr>
        </p:nvSpPr>
        <p:spPr/>
        <p:txBody>
          <a:bodyPr/>
          <a:lstStyle/>
          <a:p>
            <a:r>
              <a:rPr lang="en-US"/>
              <a:t>Equitably Reducing Greenhouse Gas Emissions through Energy Strategies</a:t>
            </a:r>
            <a:endParaRPr lang="en-US" dirty="0"/>
          </a:p>
        </p:txBody>
      </p:sp>
      <p:sp>
        <p:nvSpPr>
          <p:cNvPr id="3" name="Slide Number Placeholder 2">
            <a:extLst>
              <a:ext uri="{FF2B5EF4-FFF2-40B4-BE49-F238E27FC236}">
                <a16:creationId xmlns:a16="http://schemas.microsoft.com/office/drawing/2014/main" id="{0B00FE71-8FEA-3D48-BC4C-294554B67A30}"/>
              </a:ext>
            </a:extLst>
          </p:cNvPr>
          <p:cNvSpPr>
            <a:spLocks noGrp="1"/>
          </p:cNvSpPr>
          <p:nvPr>
            <p:ph type="sldNum" sz="quarter" idx="12"/>
          </p:nvPr>
        </p:nvSpPr>
        <p:spPr/>
        <p:txBody>
          <a:bodyPr/>
          <a:lstStyle/>
          <a:p>
            <a:fld id="{FAEF9944-A4F6-4C59-AEBD-678D6480B8EA}" type="slidenum">
              <a:rPr lang="en-US" smtClean="0"/>
              <a:pPr/>
              <a:t>13</a:t>
            </a:fld>
            <a:endParaRPr lang="en-US" dirty="0"/>
          </a:p>
        </p:txBody>
      </p:sp>
    </p:spTree>
    <p:extLst>
      <p:ext uri="{BB962C8B-B14F-4D97-AF65-F5344CB8AC3E}">
        <p14:creationId xmlns:p14="http://schemas.microsoft.com/office/powerpoint/2010/main" val="3313557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2">
            <a:alpha val="0"/>
          </a:schemeClr>
        </a:solidFill>
        <a:effectLst/>
      </p:bgPr>
    </p:bg>
    <p:spTree>
      <p:nvGrpSpPr>
        <p:cNvPr id="1" name=""/>
        <p:cNvGrpSpPr/>
        <p:nvPr/>
      </p:nvGrpSpPr>
      <p:grpSpPr>
        <a:xfrm>
          <a:off x="0" y="0"/>
          <a:ext cx="0" cy="0"/>
          <a:chOff x="0" y="0"/>
          <a:chExt cx="0" cy="0"/>
        </a:xfrm>
      </p:grpSpPr>
      <p:pic>
        <p:nvPicPr>
          <p:cNvPr id="15" name="Picture 14" descr="Table&#10;&#10;Description automatically generated">
            <a:extLst>
              <a:ext uri="{FF2B5EF4-FFF2-40B4-BE49-F238E27FC236}">
                <a16:creationId xmlns:a16="http://schemas.microsoft.com/office/drawing/2014/main" id="{3962D826-E5E3-304A-9790-49D9018E573B}"/>
              </a:ext>
            </a:extLst>
          </p:cNvPr>
          <p:cNvPicPr>
            <a:picLocks noChangeAspect="1"/>
          </p:cNvPicPr>
          <p:nvPr/>
        </p:nvPicPr>
        <p:blipFill rotWithShape="1">
          <a:blip r:embed="rId3"/>
          <a:srcRect l="4448" t="5848" r="3908" b="5497"/>
          <a:stretch/>
        </p:blipFill>
        <p:spPr>
          <a:xfrm>
            <a:off x="1508921" y="0"/>
            <a:ext cx="9174157" cy="6858000"/>
          </a:xfrm>
          <a:prstGeom prst="rect">
            <a:avLst/>
          </a:prstGeom>
        </p:spPr>
      </p:pic>
      <p:sp>
        <p:nvSpPr>
          <p:cNvPr id="11" name="Frame 10">
            <a:extLst>
              <a:ext uri="{FF2B5EF4-FFF2-40B4-BE49-F238E27FC236}">
                <a16:creationId xmlns:a16="http://schemas.microsoft.com/office/drawing/2014/main" id="{793927B1-4D06-674B-944C-F933F3FD2DC8}"/>
              </a:ext>
            </a:extLst>
          </p:cNvPr>
          <p:cNvSpPr/>
          <p:nvPr/>
        </p:nvSpPr>
        <p:spPr>
          <a:xfrm>
            <a:off x="1925053" y="4379493"/>
            <a:ext cx="1892967" cy="320842"/>
          </a:xfrm>
          <a:prstGeom prst="fram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Frame 16">
            <a:extLst>
              <a:ext uri="{FF2B5EF4-FFF2-40B4-BE49-F238E27FC236}">
                <a16:creationId xmlns:a16="http://schemas.microsoft.com/office/drawing/2014/main" id="{43E7D72E-8938-894D-978A-7F3FB6ABBA77}"/>
              </a:ext>
            </a:extLst>
          </p:cNvPr>
          <p:cNvSpPr/>
          <p:nvPr/>
        </p:nvSpPr>
        <p:spPr>
          <a:xfrm>
            <a:off x="1925053" y="906379"/>
            <a:ext cx="1892967" cy="320842"/>
          </a:xfrm>
          <a:prstGeom prst="fram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lide Number Placeholder 2">
            <a:extLst>
              <a:ext uri="{FF2B5EF4-FFF2-40B4-BE49-F238E27FC236}">
                <a16:creationId xmlns:a16="http://schemas.microsoft.com/office/drawing/2014/main" id="{8C1AD050-7F6A-0046-91F4-23718B7CB759}"/>
              </a:ext>
            </a:extLst>
          </p:cNvPr>
          <p:cNvSpPr>
            <a:spLocks noGrp="1"/>
          </p:cNvSpPr>
          <p:nvPr>
            <p:ph type="sldNum" sz="quarter" idx="12"/>
          </p:nvPr>
        </p:nvSpPr>
        <p:spPr/>
        <p:txBody>
          <a:bodyPr/>
          <a:lstStyle/>
          <a:p>
            <a:fld id="{FAEF9944-A4F6-4C59-AEBD-678D6480B8EA}" type="slidenum">
              <a:rPr lang="en-US" smtClean="0"/>
              <a:pPr/>
              <a:t>14</a:t>
            </a:fld>
            <a:endParaRPr lang="en-US" dirty="0"/>
          </a:p>
        </p:txBody>
      </p:sp>
    </p:spTree>
    <p:extLst>
      <p:ext uri="{BB962C8B-B14F-4D97-AF65-F5344CB8AC3E}">
        <p14:creationId xmlns:p14="http://schemas.microsoft.com/office/powerpoint/2010/main" val="18401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55E2D4-68CB-433B-A25A-0D2F99FA840D}"/>
              </a:ext>
            </a:extLst>
          </p:cNvPr>
          <p:cNvSpPr>
            <a:spLocks noGrp="1"/>
          </p:cNvSpPr>
          <p:nvPr>
            <p:ph type="title"/>
          </p:nvPr>
        </p:nvSpPr>
        <p:spPr>
          <a:xfrm>
            <a:off x="98847" y="594395"/>
            <a:ext cx="9890760" cy="1325563"/>
          </a:xfrm>
        </p:spPr>
        <p:txBody>
          <a:bodyPr>
            <a:normAutofit/>
          </a:bodyPr>
          <a:lstStyle/>
          <a:p>
            <a:r>
              <a:rPr lang="en-US" sz="3600" dirty="0"/>
              <a:t>PROPOSED COMMUNITY ENGAGEMENT APPROACH</a:t>
            </a:r>
          </a:p>
        </p:txBody>
      </p:sp>
      <p:sp>
        <p:nvSpPr>
          <p:cNvPr id="5" name="Text Placeholder 4">
            <a:extLst>
              <a:ext uri="{FF2B5EF4-FFF2-40B4-BE49-F238E27FC236}">
                <a16:creationId xmlns:a16="http://schemas.microsoft.com/office/drawing/2014/main" id="{7C8C4B98-ED48-42B8-8E67-B66008F0BB59}"/>
              </a:ext>
            </a:extLst>
          </p:cNvPr>
          <p:cNvSpPr>
            <a:spLocks noGrp="1"/>
          </p:cNvSpPr>
          <p:nvPr>
            <p:ph type="body" sz="quarter" idx="13"/>
          </p:nvPr>
        </p:nvSpPr>
        <p:spPr>
          <a:xfrm>
            <a:off x="783468" y="3522191"/>
            <a:ext cx="3316819" cy="1325563"/>
          </a:xfrm>
        </p:spPr>
        <p:txBody>
          <a:bodyPr/>
          <a:lstStyle/>
          <a:p>
            <a:r>
              <a:rPr lang="en-US" dirty="0"/>
              <a:t>Send an online survey to capture thousands of public input on GHG emission reduction strategies</a:t>
            </a:r>
          </a:p>
        </p:txBody>
      </p:sp>
      <p:sp>
        <p:nvSpPr>
          <p:cNvPr id="6" name="Text Placeholder 5">
            <a:extLst>
              <a:ext uri="{FF2B5EF4-FFF2-40B4-BE49-F238E27FC236}">
                <a16:creationId xmlns:a16="http://schemas.microsoft.com/office/drawing/2014/main" id="{6CF45409-441A-4945-9701-D8AAEBE718AA}"/>
              </a:ext>
            </a:extLst>
          </p:cNvPr>
          <p:cNvSpPr>
            <a:spLocks noGrp="1"/>
          </p:cNvSpPr>
          <p:nvPr>
            <p:ph type="body" sz="quarter" idx="14"/>
          </p:nvPr>
        </p:nvSpPr>
        <p:spPr>
          <a:xfrm>
            <a:off x="783467" y="2803008"/>
            <a:ext cx="3316819" cy="594503"/>
          </a:xfrm>
        </p:spPr>
        <p:txBody>
          <a:bodyPr/>
          <a:lstStyle/>
          <a:p>
            <a:r>
              <a:rPr lang="en-US" sz="3600" dirty="0">
                <a:solidFill>
                  <a:schemeClr val="tx1"/>
                </a:solidFill>
              </a:rPr>
              <a:t>Survey</a:t>
            </a:r>
          </a:p>
        </p:txBody>
      </p:sp>
      <p:sp>
        <p:nvSpPr>
          <p:cNvPr id="7" name="Text Placeholder 6">
            <a:extLst>
              <a:ext uri="{FF2B5EF4-FFF2-40B4-BE49-F238E27FC236}">
                <a16:creationId xmlns:a16="http://schemas.microsoft.com/office/drawing/2014/main" id="{A59AB92B-C1CB-472C-91EF-B98B93E602B1}"/>
              </a:ext>
            </a:extLst>
          </p:cNvPr>
          <p:cNvSpPr>
            <a:spLocks noGrp="1"/>
          </p:cNvSpPr>
          <p:nvPr>
            <p:ph type="body" sz="quarter" idx="15"/>
          </p:nvPr>
        </p:nvSpPr>
        <p:spPr>
          <a:xfrm>
            <a:off x="4579256" y="4288152"/>
            <a:ext cx="3316819" cy="1477612"/>
          </a:xfrm>
        </p:spPr>
        <p:txBody>
          <a:bodyPr/>
          <a:lstStyle/>
          <a:p>
            <a:r>
              <a:rPr lang="en-US" dirty="0"/>
              <a:t>Have a virtual public meeting detailing GHG emission reduction strategies to gain live feedback both internally and externally</a:t>
            </a:r>
          </a:p>
          <a:p>
            <a:endParaRPr lang="en-US" dirty="0"/>
          </a:p>
        </p:txBody>
      </p:sp>
      <p:sp>
        <p:nvSpPr>
          <p:cNvPr id="8" name="Text Placeholder 7">
            <a:extLst>
              <a:ext uri="{FF2B5EF4-FFF2-40B4-BE49-F238E27FC236}">
                <a16:creationId xmlns:a16="http://schemas.microsoft.com/office/drawing/2014/main" id="{144ACC28-8719-4F42-921B-227C85C7BE78}"/>
              </a:ext>
            </a:extLst>
          </p:cNvPr>
          <p:cNvSpPr>
            <a:spLocks noGrp="1"/>
          </p:cNvSpPr>
          <p:nvPr>
            <p:ph type="body" sz="quarter" idx="16"/>
          </p:nvPr>
        </p:nvSpPr>
        <p:spPr>
          <a:xfrm>
            <a:off x="4358640" y="2341331"/>
            <a:ext cx="3756842" cy="923355"/>
          </a:xfrm>
        </p:spPr>
        <p:txBody>
          <a:bodyPr/>
          <a:lstStyle/>
          <a:p>
            <a:r>
              <a:rPr lang="en-US" sz="3600" dirty="0">
                <a:solidFill>
                  <a:schemeClr val="tx1"/>
                </a:solidFill>
              </a:rPr>
              <a:t>Internal &amp; External Stakeholder Meetings</a:t>
            </a:r>
          </a:p>
        </p:txBody>
      </p:sp>
      <p:sp>
        <p:nvSpPr>
          <p:cNvPr id="9" name="Text Placeholder 8">
            <a:extLst>
              <a:ext uri="{FF2B5EF4-FFF2-40B4-BE49-F238E27FC236}">
                <a16:creationId xmlns:a16="http://schemas.microsoft.com/office/drawing/2014/main" id="{027AC957-4737-4DF1-8C72-C86B31AE370F}"/>
              </a:ext>
            </a:extLst>
          </p:cNvPr>
          <p:cNvSpPr>
            <a:spLocks noGrp="1"/>
          </p:cNvSpPr>
          <p:nvPr>
            <p:ph type="body" sz="quarter" idx="17"/>
          </p:nvPr>
        </p:nvSpPr>
        <p:spPr/>
        <p:txBody>
          <a:bodyPr/>
          <a:lstStyle/>
          <a:p>
            <a:r>
              <a:rPr lang="en-US" dirty="0"/>
              <a:t>Create branding and detail efforts on website while also being advertised on social media platforms</a:t>
            </a:r>
          </a:p>
          <a:p>
            <a:endParaRPr lang="en-US" dirty="0"/>
          </a:p>
        </p:txBody>
      </p:sp>
      <p:sp>
        <p:nvSpPr>
          <p:cNvPr id="10" name="Text Placeholder 9">
            <a:extLst>
              <a:ext uri="{FF2B5EF4-FFF2-40B4-BE49-F238E27FC236}">
                <a16:creationId xmlns:a16="http://schemas.microsoft.com/office/drawing/2014/main" id="{C2BF5467-13B3-4DEA-9B8A-FC4942427540}"/>
              </a:ext>
            </a:extLst>
          </p:cNvPr>
          <p:cNvSpPr>
            <a:spLocks noGrp="1"/>
          </p:cNvSpPr>
          <p:nvPr>
            <p:ph type="body" sz="quarter" idx="18"/>
          </p:nvPr>
        </p:nvSpPr>
        <p:spPr/>
        <p:txBody>
          <a:bodyPr/>
          <a:lstStyle/>
          <a:p>
            <a:r>
              <a:rPr lang="en-US" sz="3600" dirty="0">
                <a:solidFill>
                  <a:schemeClr val="tx1"/>
                </a:solidFill>
              </a:rPr>
              <a:t>Online Marketing</a:t>
            </a:r>
          </a:p>
        </p:txBody>
      </p:sp>
      <p:sp>
        <p:nvSpPr>
          <p:cNvPr id="2" name="Footer Placeholder 1">
            <a:extLst>
              <a:ext uri="{FF2B5EF4-FFF2-40B4-BE49-F238E27FC236}">
                <a16:creationId xmlns:a16="http://schemas.microsoft.com/office/drawing/2014/main" id="{67C3A438-5239-4CFE-909D-3AB87A7756D4}"/>
              </a:ext>
            </a:extLst>
          </p:cNvPr>
          <p:cNvSpPr>
            <a:spLocks noGrp="1"/>
          </p:cNvSpPr>
          <p:nvPr>
            <p:ph type="ftr" sz="quarter"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69696">
                    <a:lumMod val="50000"/>
                  </a:srgbClr>
                </a:solidFill>
                <a:effectLst/>
                <a:uLnTx/>
                <a:uFillTx/>
                <a:latin typeface="Lato"/>
                <a:ea typeface="+mn-ea"/>
                <a:cs typeface="+mn-cs"/>
              </a:rPr>
              <a:t>Equitably Reducing Greenhouse Gas Emissions through Energy Strategies</a:t>
            </a:r>
          </a:p>
        </p:txBody>
      </p:sp>
      <p:sp>
        <p:nvSpPr>
          <p:cNvPr id="3" name="Slide Number Placeholder 2">
            <a:extLst>
              <a:ext uri="{FF2B5EF4-FFF2-40B4-BE49-F238E27FC236}">
                <a16:creationId xmlns:a16="http://schemas.microsoft.com/office/drawing/2014/main" id="{FF4E4816-87B0-4EB1-9B90-7537706AFB5F}"/>
              </a:ext>
            </a:extLst>
          </p:cNvPr>
          <p:cNvSpPr>
            <a:spLocks noGrp="1"/>
          </p:cNvSpPr>
          <p:nvPr>
            <p:ph type="sldNum" sz="quarter"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4771B-AE04-41F8-8441-EC7D184086A2}" type="slidenum">
              <a:rPr kumimoji="0" lang="en-US" sz="1200" b="0" i="0" u="none" strike="noStrike" kern="1200" cap="none" spc="0" normalizeH="0" baseline="0" noProof="0" smtClean="0">
                <a:ln>
                  <a:noFill/>
                </a:ln>
                <a:solidFill>
                  <a:srgbClr val="969696">
                    <a:lumMod val="50000"/>
                  </a:srgbClr>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969696">
                  <a:lumMod val="50000"/>
                </a:srgbClr>
              </a:solidFill>
              <a:effectLst/>
              <a:uLnTx/>
              <a:uFillTx/>
              <a:latin typeface="Lato"/>
              <a:ea typeface="+mn-ea"/>
              <a:cs typeface="+mn-cs"/>
            </a:endParaRPr>
          </a:p>
        </p:txBody>
      </p:sp>
    </p:spTree>
    <p:extLst>
      <p:ext uri="{BB962C8B-B14F-4D97-AF65-F5344CB8AC3E}">
        <p14:creationId xmlns:p14="http://schemas.microsoft.com/office/powerpoint/2010/main" val="450211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Interior of empty bus">
            <a:extLst>
              <a:ext uri="{FF2B5EF4-FFF2-40B4-BE49-F238E27FC236}">
                <a16:creationId xmlns:a16="http://schemas.microsoft.com/office/drawing/2014/main" id="{463FFA9A-7FE9-4030-B8E3-5B83443218FA}"/>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5" name="Rectangle 4">
            <a:extLst>
              <a:ext uri="{FF2B5EF4-FFF2-40B4-BE49-F238E27FC236}">
                <a16:creationId xmlns:a16="http://schemas.microsoft.com/office/drawing/2014/main" id="{0981E116-ED5E-45A6-B5F4-B6B09FBB528B}"/>
              </a:ext>
            </a:extLst>
          </p:cNvPr>
          <p:cNvSpPr/>
          <p:nvPr/>
        </p:nvSpPr>
        <p:spPr>
          <a:xfrm>
            <a:off x="-10885" y="-10885"/>
            <a:ext cx="12192000" cy="6858000"/>
          </a:xfrm>
          <a:prstGeom prst="rect">
            <a:avLst/>
          </a:prstGeom>
          <a:solidFill>
            <a:srgbClr val="00446A">
              <a:alpha val="91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8" name="Title 2">
            <a:extLst>
              <a:ext uri="{FF2B5EF4-FFF2-40B4-BE49-F238E27FC236}">
                <a16:creationId xmlns:a16="http://schemas.microsoft.com/office/drawing/2014/main" id="{3E7F6F84-F512-4997-914C-68C11E5ECB0F}"/>
              </a:ext>
            </a:extLst>
          </p:cNvPr>
          <p:cNvSpPr>
            <a:spLocks noGrp="1"/>
          </p:cNvSpPr>
          <p:nvPr>
            <p:ph type="title"/>
          </p:nvPr>
        </p:nvSpPr>
        <p:spPr>
          <a:xfrm>
            <a:off x="838200" y="2766218"/>
            <a:ext cx="10515600" cy="1325563"/>
          </a:xfrm>
        </p:spPr>
        <p:txBody>
          <a:bodyPr/>
          <a:lstStyle/>
          <a:p>
            <a:r>
              <a:rPr lang="en-US" dirty="0"/>
              <a:t>RESEARCH</a:t>
            </a:r>
          </a:p>
        </p:txBody>
      </p:sp>
      <p:sp>
        <p:nvSpPr>
          <p:cNvPr id="4" name="Footer Placeholder 6">
            <a:extLst>
              <a:ext uri="{FF2B5EF4-FFF2-40B4-BE49-F238E27FC236}">
                <a16:creationId xmlns:a16="http://schemas.microsoft.com/office/drawing/2014/main" id="{E9014036-BB6D-4A1D-AEF5-723420A68E7B}"/>
              </a:ext>
            </a:extLst>
          </p:cNvPr>
          <p:cNvSpPr txBox="1">
            <a:spLocks/>
          </p:cNvSpPr>
          <p:nvPr/>
        </p:nvSpPr>
        <p:spPr>
          <a:xfrm>
            <a:off x="433262" y="6179109"/>
            <a:ext cx="2743200" cy="41669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chemeClr val="bg1"/>
                </a:solidFill>
              </a:rPr>
              <a:t>Image Provided By Getty</a:t>
            </a:r>
          </a:p>
        </p:txBody>
      </p:sp>
    </p:spTree>
    <p:extLst>
      <p:ext uri="{BB962C8B-B14F-4D97-AF65-F5344CB8AC3E}">
        <p14:creationId xmlns:p14="http://schemas.microsoft.com/office/powerpoint/2010/main" val="808522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Google Shape;900;p87"/>
          <p:cNvSpPr txBox="1">
            <a:spLocks noGrp="1"/>
          </p:cNvSpPr>
          <p:nvPr>
            <p:ph type="title"/>
          </p:nvPr>
        </p:nvSpPr>
        <p:spPr>
          <a:xfrm>
            <a:off x="327423" y="2396798"/>
            <a:ext cx="3772137" cy="2064401"/>
          </a:xfrm>
          <a:prstGeom prst="rect">
            <a:avLst/>
          </a:prstGeom>
        </p:spPr>
        <p:txBody>
          <a:bodyPr spcFirstLastPara="1" wrap="square" lIns="121900" tIns="121900" rIns="121900" bIns="121900" anchor="t" anchorCtr="0">
            <a:noAutofit/>
          </a:bodyPr>
          <a:lstStyle/>
          <a:p>
            <a:pPr algn="l"/>
            <a:r>
              <a:rPr lang="en" sz="4400" dirty="0"/>
              <a:t>NCTCOG COMMUNITIES RESEARCHED</a:t>
            </a:r>
            <a:endParaRPr sz="4400" dirty="0"/>
          </a:p>
        </p:txBody>
      </p:sp>
      <p:graphicFrame>
        <p:nvGraphicFramePr>
          <p:cNvPr id="1030" name="Google Shape;1030;p87"/>
          <p:cNvGraphicFramePr/>
          <p:nvPr>
            <p:extLst>
              <p:ext uri="{D42A27DB-BD31-4B8C-83A1-F6EECF244321}">
                <p14:modId xmlns:p14="http://schemas.microsoft.com/office/powerpoint/2010/main" val="1326542289"/>
              </p:ext>
            </p:extLst>
          </p:nvPr>
        </p:nvGraphicFramePr>
        <p:xfrm>
          <a:off x="4380932" y="152603"/>
          <a:ext cx="7811068" cy="6552793"/>
        </p:xfrm>
        <a:graphic>
          <a:graphicData uri="http://schemas.openxmlformats.org/drawingml/2006/table">
            <a:tbl>
              <a:tblPr>
                <a:noFill/>
              </a:tblPr>
              <a:tblGrid>
                <a:gridCol w="1952767">
                  <a:extLst>
                    <a:ext uri="{9D8B030D-6E8A-4147-A177-3AD203B41FA5}">
                      <a16:colId xmlns:a16="http://schemas.microsoft.com/office/drawing/2014/main" val="20000"/>
                    </a:ext>
                  </a:extLst>
                </a:gridCol>
                <a:gridCol w="1952767">
                  <a:extLst>
                    <a:ext uri="{9D8B030D-6E8A-4147-A177-3AD203B41FA5}">
                      <a16:colId xmlns:a16="http://schemas.microsoft.com/office/drawing/2014/main" val="20001"/>
                    </a:ext>
                  </a:extLst>
                </a:gridCol>
                <a:gridCol w="1952767">
                  <a:extLst>
                    <a:ext uri="{9D8B030D-6E8A-4147-A177-3AD203B41FA5}">
                      <a16:colId xmlns:a16="http://schemas.microsoft.com/office/drawing/2014/main" val="20002"/>
                    </a:ext>
                  </a:extLst>
                </a:gridCol>
                <a:gridCol w="1952767">
                  <a:extLst>
                    <a:ext uri="{9D8B030D-6E8A-4147-A177-3AD203B41FA5}">
                      <a16:colId xmlns:a16="http://schemas.microsoft.com/office/drawing/2014/main" val="20003"/>
                    </a:ext>
                  </a:extLst>
                </a:gridCol>
              </a:tblGrid>
              <a:tr h="1066799">
                <a:tc gridSpan="4">
                  <a:txBody>
                    <a:bodyPr/>
                    <a:lstStyle/>
                    <a:p>
                      <a:pPr marL="0" lvl="0" indent="0" algn="ctr" rtl="0">
                        <a:spcBef>
                          <a:spcPts val="0"/>
                        </a:spcBef>
                        <a:spcAft>
                          <a:spcPts val="0"/>
                        </a:spcAft>
                        <a:buNone/>
                      </a:pPr>
                      <a:r>
                        <a:rPr lang="en" sz="4100" dirty="0">
                          <a:solidFill>
                            <a:schemeClr val="tx1"/>
                          </a:solidFill>
                          <a:latin typeface="Oswald"/>
                          <a:ea typeface="Oswald"/>
                          <a:cs typeface="Oswald"/>
                          <a:sym typeface="Oswald"/>
                        </a:rPr>
                        <a:t>‘21 ESTIMATED POPULATION COUNT</a:t>
                      </a:r>
                      <a:endParaRPr sz="3200" b="1" dirty="0">
                        <a:solidFill>
                          <a:schemeClr val="tx1"/>
                        </a:solidFill>
                        <a:latin typeface="Calibri"/>
                        <a:ea typeface="Calibri"/>
                        <a:cs typeface="Calibri"/>
                        <a:sym typeface="Calibri"/>
                      </a:endParaRPr>
                    </a:p>
                  </a:txBody>
                  <a:tcPr marL="12700" marR="12700" marT="12700" marB="12190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70813">
                <a:tc>
                  <a:txBody>
                    <a:bodyPr/>
                    <a:lstStyle/>
                    <a:p>
                      <a:pPr marL="0" lvl="0" indent="0" algn="ctr" rtl="0">
                        <a:lnSpc>
                          <a:spcPct val="115000"/>
                        </a:lnSpc>
                        <a:spcBef>
                          <a:spcPts val="0"/>
                        </a:spcBef>
                        <a:spcAft>
                          <a:spcPts val="0"/>
                        </a:spcAft>
                        <a:buNone/>
                      </a:pPr>
                      <a:r>
                        <a:rPr lang="en" sz="2000" b="1">
                          <a:solidFill>
                            <a:srgbClr val="FFFFFF"/>
                          </a:solidFill>
                          <a:latin typeface="Calibri"/>
                          <a:ea typeface="Calibri"/>
                          <a:cs typeface="Calibri"/>
                          <a:sym typeface="Calibri"/>
                        </a:rPr>
                        <a:t>&gt;50,000</a:t>
                      </a:r>
                      <a:endParaRPr sz="2000" b="1">
                        <a:solidFill>
                          <a:srgbClr val="FFFFFF"/>
                        </a:solidFill>
                        <a:latin typeface="Calibri"/>
                        <a:ea typeface="Calibri"/>
                        <a:cs typeface="Calibri"/>
                        <a:sym typeface="Calibri"/>
                      </a:endParaRPr>
                    </a:p>
                  </a:txBody>
                  <a:tcPr marL="12700" marR="12700" marT="12700" marB="121900" anchor="ctr">
                    <a:lnL w="9525" cap="flat" cmpd="sng">
                      <a:solidFill>
                        <a:srgbClr val="000000"/>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0000"/>
                    </a:solidFill>
                  </a:tcPr>
                </a:tc>
                <a:tc>
                  <a:txBody>
                    <a:bodyPr/>
                    <a:lstStyle/>
                    <a:p>
                      <a:pPr marL="0" lvl="0" indent="0" algn="ctr" rtl="0">
                        <a:lnSpc>
                          <a:spcPct val="115000"/>
                        </a:lnSpc>
                        <a:spcBef>
                          <a:spcPts val="0"/>
                        </a:spcBef>
                        <a:spcAft>
                          <a:spcPts val="0"/>
                        </a:spcAft>
                        <a:buNone/>
                      </a:pPr>
                      <a:r>
                        <a:rPr lang="en" sz="2000" b="1">
                          <a:solidFill>
                            <a:srgbClr val="FFFFFF"/>
                          </a:solidFill>
                          <a:latin typeface="Calibri"/>
                          <a:ea typeface="Calibri"/>
                          <a:cs typeface="Calibri"/>
                          <a:sym typeface="Calibri"/>
                        </a:rPr>
                        <a:t>50,000-100,000</a:t>
                      </a:r>
                      <a:endParaRPr sz="2000" b="1">
                        <a:solidFill>
                          <a:srgbClr val="FFFFFF"/>
                        </a:solidFill>
                        <a:latin typeface="Calibri"/>
                        <a:ea typeface="Calibri"/>
                        <a:cs typeface="Calibri"/>
                        <a:sym typeface="Calibri"/>
                      </a:endParaRPr>
                    </a:p>
                  </a:txBody>
                  <a:tcPr marL="12700" marR="12700" marT="12700" marB="121900"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rgbClr val="000000"/>
                    </a:solidFill>
                  </a:tcPr>
                </a:tc>
                <a:tc>
                  <a:txBody>
                    <a:bodyPr/>
                    <a:lstStyle/>
                    <a:p>
                      <a:pPr marL="0" lvl="0" indent="0" algn="ctr" rtl="0">
                        <a:lnSpc>
                          <a:spcPct val="115000"/>
                        </a:lnSpc>
                        <a:spcBef>
                          <a:spcPts val="0"/>
                        </a:spcBef>
                        <a:spcAft>
                          <a:spcPts val="0"/>
                        </a:spcAft>
                        <a:buNone/>
                      </a:pPr>
                      <a:r>
                        <a:rPr lang="en" sz="2000" b="1" dirty="0">
                          <a:solidFill>
                            <a:srgbClr val="FFFFFF"/>
                          </a:solidFill>
                          <a:latin typeface="Calibri"/>
                          <a:ea typeface="Calibri"/>
                          <a:cs typeface="Calibri"/>
                          <a:sym typeface="Calibri"/>
                        </a:rPr>
                        <a:t>100,000-250,000</a:t>
                      </a:r>
                      <a:endParaRPr sz="2000" b="1" dirty="0">
                        <a:solidFill>
                          <a:srgbClr val="FFFFFF"/>
                        </a:solidFill>
                        <a:latin typeface="Calibri"/>
                        <a:ea typeface="Calibri"/>
                        <a:cs typeface="Calibri"/>
                        <a:sym typeface="Calibri"/>
                      </a:endParaRPr>
                    </a:p>
                  </a:txBody>
                  <a:tcPr marL="12700" marR="12700" marT="12700" marB="121900" anchor="ctr">
                    <a:lnL w="9525" cap="flat" cmpd="sng">
                      <a:solidFill>
                        <a:schemeClr val="lt2"/>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0000"/>
                    </a:solidFill>
                  </a:tcPr>
                </a:tc>
                <a:tc>
                  <a:txBody>
                    <a:bodyPr/>
                    <a:lstStyle/>
                    <a:p>
                      <a:pPr marL="0" lvl="0" indent="0" algn="ctr" rtl="0">
                        <a:lnSpc>
                          <a:spcPct val="115000"/>
                        </a:lnSpc>
                        <a:spcBef>
                          <a:spcPts val="0"/>
                        </a:spcBef>
                        <a:spcAft>
                          <a:spcPts val="0"/>
                        </a:spcAft>
                        <a:buNone/>
                      </a:pPr>
                      <a:r>
                        <a:rPr lang="en" sz="2000" b="1" dirty="0">
                          <a:solidFill>
                            <a:srgbClr val="FFFFFF"/>
                          </a:solidFill>
                          <a:latin typeface="Calibri"/>
                          <a:ea typeface="Calibri"/>
                          <a:cs typeface="Calibri"/>
                          <a:sym typeface="Calibri"/>
                        </a:rPr>
                        <a:t>250,000+</a:t>
                      </a:r>
                      <a:endParaRPr sz="2000" b="1" dirty="0">
                        <a:solidFill>
                          <a:srgbClr val="FFFFFF"/>
                        </a:solidFill>
                        <a:latin typeface="Calibri"/>
                        <a:ea typeface="Calibri"/>
                        <a:cs typeface="Calibri"/>
                        <a:sym typeface="Calibri"/>
                      </a:endParaRPr>
                    </a:p>
                  </a:txBody>
                  <a:tcPr marL="12700" marR="12700" marT="12700" marB="121900" anchor="ctr">
                    <a:lnL w="9525" cap="flat" cmpd="sng">
                      <a:solidFill>
                        <a:schemeClr val="accent4"/>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solidFill>
                      <a:srgbClr val="000000"/>
                    </a:solidFill>
                  </a:tcPr>
                </a:tc>
                <a:extLst>
                  <a:ext uri="{0D108BD9-81ED-4DB2-BD59-A6C34878D82A}">
                    <a16:rowId xmlns:a16="http://schemas.microsoft.com/office/drawing/2014/main" val="10001"/>
                  </a:ext>
                </a:extLst>
              </a:tr>
              <a:tr h="4615181">
                <a:tc>
                  <a:txBody>
                    <a:bodyPr/>
                    <a:lstStyle/>
                    <a:p>
                      <a:pPr marL="0" lvl="0" indent="0" algn="ctr" rtl="0">
                        <a:lnSpc>
                          <a:spcPct val="115000"/>
                        </a:lnSpc>
                        <a:spcBef>
                          <a:spcPts val="0"/>
                        </a:spcBef>
                        <a:spcAft>
                          <a:spcPts val="0"/>
                        </a:spcAft>
                        <a:buNone/>
                      </a:pPr>
                      <a:r>
                        <a:rPr lang="en" sz="2000" b="1" dirty="0">
                          <a:solidFill>
                            <a:srgbClr val="FFFFFF"/>
                          </a:solidFill>
                          <a:latin typeface="Calibri"/>
                          <a:ea typeface="Calibri"/>
                          <a:cs typeface="Calibri"/>
                          <a:sym typeface="Calibri"/>
                        </a:rPr>
                        <a:t>CEDAR HILL</a:t>
                      </a:r>
                      <a:endParaRPr sz="2000" b="1" dirty="0">
                        <a:solidFill>
                          <a:srgbClr val="FFFFFF"/>
                        </a:solidFill>
                        <a:latin typeface="Calibri"/>
                        <a:ea typeface="Calibri"/>
                        <a:cs typeface="Calibri"/>
                        <a:sym typeface="Calibri"/>
                      </a:endParaRPr>
                    </a:p>
                    <a:p>
                      <a:pPr marL="0" lvl="0" indent="0" algn="ctr" rtl="0">
                        <a:lnSpc>
                          <a:spcPct val="115000"/>
                        </a:lnSpc>
                        <a:spcBef>
                          <a:spcPts val="0"/>
                        </a:spcBef>
                        <a:spcAft>
                          <a:spcPts val="0"/>
                        </a:spcAft>
                        <a:buNone/>
                      </a:pPr>
                      <a:r>
                        <a:rPr lang="en" sz="2000" b="1" dirty="0">
                          <a:solidFill>
                            <a:srgbClr val="FFFFFF"/>
                          </a:solidFill>
                          <a:latin typeface="Calibri"/>
                          <a:ea typeface="Calibri"/>
                          <a:cs typeface="Calibri"/>
                          <a:sym typeface="Calibri"/>
                        </a:rPr>
                        <a:t>DECATUR</a:t>
                      </a:r>
                      <a:endParaRPr sz="2000" b="1" dirty="0">
                        <a:solidFill>
                          <a:srgbClr val="FFFFFF"/>
                        </a:solidFill>
                        <a:latin typeface="Calibri"/>
                        <a:ea typeface="Calibri"/>
                        <a:cs typeface="Calibri"/>
                        <a:sym typeface="Calibri"/>
                      </a:endParaRPr>
                    </a:p>
                    <a:p>
                      <a:pPr marL="0" lvl="0" indent="0" algn="ctr" rtl="0">
                        <a:lnSpc>
                          <a:spcPct val="115000"/>
                        </a:lnSpc>
                        <a:spcBef>
                          <a:spcPts val="0"/>
                        </a:spcBef>
                        <a:spcAft>
                          <a:spcPts val="0"/>
                        </a:spcAft>
                        <a:buNone/>
                      </a:pPr>
                      <a:r>
                        <a:rPr lang="en" sz="2000" b="1" dirty="0">
                          <a:solidFill>
                            <a:srgbClr val="FFFFFF"/>
                          </a:solidFill>
                          <a:latin typeface="Calibri"/>
                          <a:ea typeface="Calibri"/>
                          <a:cs typeface="Calibri"/>
                          <a:sym typeface="Calibri"/>
                        </a:rPr>
                        <a:t>COPPELL</a:t>
                      </a:r>
                      <a:endParaRPr sz="2000" b="1" dirty="0">
                        <a:solidFill>
                          <a:srgbClr val="FFFFFF"/>
                        </a:solidFill>
                        <a:latin typeface="Calibri"/>
                        <a:ea typeface="Calibri"/>
                        <a:cs typeface="Calibri"/>
                        <a:sym typeface="Calibri"/>
                      </a:endParaRPr>
                    </a:p>
                    <a:p>
                      <a:pPr marL="0" lvl="0" indent="0" algn="ctr" rtl="0">
                        <a:lnSpc>
                          <a:spcPct val="115000"/>
                        </a:lnSpc>
                        <a:spcBef>
                          <a:spcPts val="0"/>
                        </a:spcBef>
                        <a:spcAft>
                          <a:spcPts val="0"/>
                        </a:spcAft>
                        <a:buNone/>
                      </a:pPr>
                      <a:r>
                        <a:rPr lang="en" sz="2000" b="1" dirty="0">
                          <a:solidFill>
                            <a:srgbClr val="FFFFFF"/>
                          </a:solidFill>
                          <a:latin typeface="Calibri"/>
                          <a:ea typeface="Calibri"/>
                          <a:cs typeface="Calibri"/>
                          <a:sym typeface="Calibri"/>
                        </a:rPr>
                        <a:t>ROCKWALL</a:t>
                      </a:r>
                      <a:endParaRPr sz="2000" b="1" dirty="0">
                        <a:solidFill>
                          <a:srgbClr val="FFFFFF"/>
                        </a:solidFill>
                        <a:latin typeface="Calibri"/>
                        <a:ea typeface="Calibri"/>
                        <a:cs typeface="Calibri"/>
                        <a:sym typeface="Calibri"/>
                      </a:endParaRPr>
                    </a:p>
                    <a:p>
                      <a:pPr marL="0" lvl="0" indent="0" algn="ctr" rtl="0">
                        <a:lnSpc>
                          <a:spcPct val="115000"/>
                        </a:lnSpc>
                        <a:spcBef>
                          <a:spcPts val="0"/>
                        </a:spcBef>
                        <a:spcAft>
                          <a:spcPts val="0"/>
                        </a:spcAft>
                        <a:buNone/>
                      </a:pPr>
                      <a:r>
                        <a:rPr lang="en" sz="2000" b="1" dirty="0">
                          <a:solidFill>
                            <a:srgbClr val="FFFFFF"/>
                          </a:solidFill>
                          <a:latin typeface="Calibri"/>
                          <a:ea typeface="Calibri"/>
                          <a:cs typeface="Calibri"/>
                          <a:sym typeface="Calibri"/>
                        </a:rPr>
                        <a:t>WAXAHACHIE</a:t>
                      </a:r>
                      <a:endParaRPr sz="2000" b="1" dirty="0">
                        <a:solidFill>
                          <a:srgbClr val="FFFFFF"/>
                        </a:solidFill>
                        <a:latin typeface="Calibri"/>
                        <a:ea typeface="Calibri"/>
                        <a:cs typeface="Calibri"/>
                        <a:sym typeface="Calibri"/>
                      </a:endParaRPr>
                    </a:p>
                    <a:p>
                      <a:pPr marL="0" lvl="0" indent="0" algn="ctr" rtl="0">
                        <a:lnSpc>
                          <a:spcPct val="115000"/>
                        </a:lnSpc>
                        <a:spcBef>
                          <a:spcPts val="0"/>
                        </a:spcBef>
                        <a:spcAft>
                          <a:spcPts val="0"/>
                        </a:spcAft>
                        <a:buNone/>
                      </a:pPr>
                      <a:r>
                        <a:rPr lang="en" sz="2000" b="1" dirty="0">
                          <a:solidFill>
                            <a:srgbClr val="FFFFFF"/>
                          </a:solidFill>
                          <a:latin typeface="Calibri"/>
                          <a:ea typeface="Calibri"/>
                          <a:cs typeface="Calibri"/>
                          <a:sym typeface="Calibri"/>
                        </a:rPr>
                        <a:t>CORINTH</a:t>
                      </a:r>
                      <a:endParaRPr sz="2000" b="1" dirty="0">
                        <a:solidFill>
                          <a:srgbClr val="FFFFFF"/>
                        </a:solidFill>
                        <a:latin typeface="Calibri"/>
                        <a:ea typeface="Calibri"/>
                        <a:cs typeface="Calibri"/>
                        <a:sym typeface="Calibri"/>
                      </a:endParaRPr>
                    </a:p>
                    <a:p>
                      <a:pPr marL="0" lvl="0" indent="0" algn="ctr" rtl="0">
                        <a:lnSpc>
                          <a:spcPct val="115000"/>
                        </a:lnSpc>
                        <a:spcBef>
                          <a:spcPts val="0"/>
                        </a:spcBef>
                        <a:spcAft>
                          <a:spcPts val="0"/>
                        </a:spcAft>
                        <a:buNone/>
                      </a:pPr>
                      <a:r>
                        <a:rPr lang="en" sz="2000" b="1" dirty="0">
                          <a:solidFill>
                            <a:srgbClr val="FFFFFF"/>
                          </a:solidFill>
                          <a:latin typeface="Calibri"/>
                          <a:ea typeface="Calibri"/>
                          <a:cs typeface="Calibri"/>
                          <a:sym typeface="Calibri"/>
                        </a:rPr>
                        <a:t>RICHLAND HILLS</a:t>
                      </a:r>
                      <a:endParaRPr sz="2000" b="1" dirty="0">
                        <a:solidFill>
                          <a:srgbClr val="FFFFFF"/>
                        </a:solidFill>
                        <a:latin typeface="Calibri"/>
                        <a:ea typeface="Calibri"/>
                        <a:cs typeface="Calibri"/>
                        <a:sym typeface="Calibri"/>
                      </a:endParaRPr>
                    </a:p>
                    <a:p>
                      <a:pPr marL="0" lvl="0" indent="0" algn="ctr" rtl="0">
                        <a:lnSpc>
                          <a:spcPct val="115000"/>
                        </a:lnSpc>
                        <a:spcBef>
                          <a:spcPts val="0"/>
                        </a:spcBef>
                        <a:spcAft>
                          <a:spcPts val="0"/>
                        </a:spcAft>
                        <a:buNone/>
                      </a:pPr>
                      <a:r>
                        <a:rPr lang="en" sz="2000" b="1" dirty="0">
                          <a:solidFill>
                            <a:srgbClr val="FFFFFF"/>
                          </a:solidFill>
                          <a:latin typeface="Calibri"/>
                          <a:ea typeface="Calibri"/>
                          <a:cs typeface="Calibri"/>
                          <a:sym typeface="Calibri"/>
                        </a:rPr>
                        <a:t>FARMERS BRANCH</a:t>
                      </a:r>
                      <a:endParaRPr sz="2000" b="1" dirty="0">
                        <a:solidFill>
                          <a:srgbClr val="FFFFFF"/>
                        </a:solidFill>
                        <a:latin typeface="Calibri"/>
                        <a:ea typeface="Calibri"/>
                        <a:cs typeface="Calibri"/>
                        <a:sym typeface="Calibri"/>
                      </a:endParaRPr>
                    </a:p>
                  </a:txBody>
                  <a:tcPr marL="12700" marR="12700" marT="12700" marB="121900" anchor="ctr">
                    <a:lnL w="9525" cap="flat" cmpd="sng">
                      <a:solidFill>
                        <a:srgbClr val="000000"/>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chemeClr val="bg2">
                            <a:lumMod val="75000"/>
                          </a:schemeClr>
                        </a:gs>
                        <a:gs pos="100000">
                          <a:schemeClr val="accent1">
                            <a:lumMod val="75000"/>
                          </a:schemeClr>
                        </a:gs>
                        <a:gs pos="100000">
                          <a:srgbClr val="FF9E6E">
                            <a:tint val="23500"/>
                            <a:satMod val="160000"/>
                          </a:srgbClr>
                        </a:gs>
                      </a:gsLst>
                      <a:path path="circle">
                        <a:fillToRect t="100000" r="100000"/>
                      </a:path>
                    </a:gradFill>
                  </a:tcPr>
                </a:tc>
                <a:tc>
                  <a:txBody>
                    <a:bodyPr/>
                    <a:lstStyle/>
                    <a:p>
                      <a:pPr marL="0" marR="0" lvl="0" indent="0" algn="ctr" rtl="0">
                        <a:lnSpc>
                          <a:spcPct val="115000"/>
                        </a:lnSpc>
                        <a:spcBef>
                          <a:spcPts val="0"/>
                        </a:spcBef>
                        <a:spcAft>
                          <a:spcPts val="0"/>
                        </a:spcAft>
                        <a:buClr>
                          <a:srgbClr val="000000"/>
                        </a:buClr>
                        <a:buFont typeface="Arial"/>
                        <a:buNone/>
                      </a:pPr>
                      <a:r>
                        <a:rPr lang="en" sz="2000" b="1" i="0" u="none" strike="noStrike" cap="none" dirty="0">
                          <a:solidFill>
                            <a:srgbClr val="FFFFFF"/>
                          </a:solidFill>
                          <a:latin typeface="Calibri"/>
                          <a:ea typeface="Calibri"/>
                          <a:cs typeface="Calibri"/>
                          <a:sym typeface="Calibri"/>
                        </a:rPr>
                        <a:t>FLOWER MOUND</a:t>
                      </a:r>
                      <a:endParaRPr sz="2000" b="1" i="0" u="none" strike="noStrike" cap="none" dirty="0">
                        <a:solidFill>
                          <a:srgbClr val="FFFFFF"/>
                        </a:solidFill>
                        <a:latin typeface="Calibri"/>
                        <a:ea typeface="Calibri"/>
                        <a:cs typeface="Calibri"/>
                        <a:sym typeface="Calibri"/>
                      </a:endParaRPr>
                    </a:p>
                    <a:p>
                      <a:pPr marL="0" marR="0" lvl="0" indent="0" algn="ctr" rtl="0">
                        <a:lnSpc>
                          <a:spcPct val="115000"/>
                        </a:lnSpc>
                        <a:spcBef>
                          <a:spcPts val="0"/>
                        </a:spcBef>
                        <a:spcAft>
                          <a:spcPts val="0"/>
                        </a:spcAft>
                        <a:buClr>
                          <a:srgbClr val="000000"/>
                        </a:buClr>
                        <a:buFont typeface="Arial"/>
                        <a:buNone/>
                      </a:pPr>
                      <a:r>
                        <a:rPr lang="en" sz="2000" b="1" i="0" u="none" strike="noStrike" cap="none" dirty="0">
                          <a:solidFill>
                            <a:srgbClr val="FFFFFF"/>
                          </a:solidFill>
                          <a:latin typeface="Calibri"/>
                          <a:ea typeface="Calibri"/>
                          <a:cs typeface="Calibri"/>
                          <a:sym typeface="Calibri"/>
                        </a:rPr>
                        <a:t>MANSFIELD</a:t>
                      </a:r>
                      <a:endParaRPr sz="2000" b="1" i="0" u="none" strike="noStrike" cap="none" dirty="0">
                        <a:solidFill>
                          <a:srgbClr val="FFFFFF"/>
                        </a:solidFill>
                        <a:latin typeface="Calibri"/>
                        <a:ea typeface="Calibri"/>
                        <a:cs typeface="Calibri"/>
                        <a:sym typeface="Calibri"/>
                      </a:endParaRPr>
                    </a:p>
                    <a:p>
                      <a:pPr marL="0" marR="0" lvl="0" indent="0" algn="ctr" rtl="0">
                        <a:lnSpc>
                          <a:spcPct val="115000"/>
                        </a:lnSpc>
                        <a:spcBef>
                          <a:spcPts val="0"/>
                        </a:spcBef>
                        <a:spcAft>
                          <a:spcPts val="0"/>
                        </a:spcAft>
                        <a:buClr>
                          <a:srgbClr val="000000"/>
                        </a:buClr>
                        <a:buFont typeface="Arial"/>
                        <a:buNone/>
                      </a:pPr>
                      <a:r>
                        <a:rPr lang="en" sz="2000" b="1" i="0" u="none" strike="noStrike" cap="none" dirty="0">
                          <a:solidFill>
                            <a:srgbClr val="FFFFFF"/>
                          </a:solidFill>
                          <a:latin typeface="Calibri"/>
                          <a:ea typeface="Calibri"/>
                          <a:cs typeface="Calibri"/>
                          <a:sym typeface="Calibri"/>
                        </a:rPr>
                        <a:t>ROWLETT</a:t>
                      </a:r>
                      <a:endParaRPr sz="2000" b="1" i="0" u="none" strike="noStrike" cap="none" dirty="0">
                        <a:solidFill>
                          <a:srgbClr val="FFFFFF"/>
                        </a:solidFill>
                        <a:latin typeface="Calibri"/>
                        <a:ea typeface="Calibri"/>
                        <a:cs typeface="Calibri"/>
                        <a:sym typeface="Calibri"/>
                      </a:endParaRPr>
                    </a:p>
                    <a:p>
                      <a:pPr marL="0" marR="0" lvl="0" indent="0" algn="ctr" rtl="0">
                        <a:lnSpc>
                          <a:spcPct val="115000"/>
                        </a:lnSpc>
                        <a:spcBef>
                          <a:spcPts val="0"/>
                        </a:spcBef>
                        <a:spcAft>
                          <a:spcPts val="0"/>
                        </a:spcAft>
                        <a:buClr>
                          <a:srgbClr val="000000"/>
                        </a:buClr>
                        <a:buFont typeface="Arial"/>
                        <a:buNone/>
                      </a:pPr>
                      <a:r>
                        <a:rPr lang="en" sz="2000" b="1" i="0" u="none" strike="noStrike" cap="none" dirty="0">
                          <a:solidFill>
                            <a:srgbClr val="FFFFFF"/>
                          </a:solidFill>
                          <a:latin typeface="Calibri"/>
                          <a:ea typeface="Calibri"/>
                          <a:cs typeface="Calibri"/>
                          <a:sym typeface="Calibri"/>
                        </a:rPr>
                        <a:t>NORTH RICHLAND HILLS</a:t>
                      </a:r>
                      <a:endParaRPr sz="2000" b="1" i="0" u="none" strike="noStrike" cap="none" dirty="0">
                        <a:solidFill>
                          <a:srgbClr val="FFFFFF"/>
                        </a:solidFill>
                        <a:latin typeface="Calibri"/>
                        <a:ea typeface="Calibri"/>
                        <a:cs typeface="Calibri"/>
                        <a:sym typeface="Calibri"/>
                      </a:endParaRPr>
                    </a:p>
                    <a:p>
                      <a:pPr marL="0" marR="0" lvl="0" indent="0" algn="ctr" rtl="0">
                        <a:lnSpc>
                          <a:spcPct val="115000"/>
                        </a:lnSpc>
                        <a:spcBef>
                          <a:spcPts val="0"/>
                        </a:spcBef>
                        <a:spcAft>
                          <a:spcPts val="0"/>
                        </a:spcAft>
                        <a:buClr>
                          <a:srgbClr val="000000"/>
                        </a:buClr>
                        <a:buFont typeface="Arial"/>
                        <a:buNone/>
                      </a:pPr>
                      <a:r>
                        <a:rPr lang="en" sz="2000" b="1" i="0" u="none" strike="noStrike" cap="none" dirty="0">
                          <a:solidFill>
                            <a:srgbClr val="FFFFFF"/>
                          </a:solidFill>
                          <a:latin typeface="Calibri"/>
                          <a:ea typeface="Calibri"/>
                          <a:cs typeface="Calibri"/>
                          <a:sym typeface="Calibri"/>
                        </a:rPr>
                        <a:t>EULESS</a:t>
                      </a:r>
                      <a:endParaRPr sz="2000" b="1" i="0" u="none" strike="noStrike" cap="none" dirty="0">
                        <a:solidFill>
                          <a:srgbClr val="FFFFFF"/>
                        </a:solidFill>
                        <a:latin typeface="Calibri"/>
                        <a:ea typeface="Calibri"/>
                        <a:cs typeface="Calibri"/>
                        <a:sym typeface="Calibri"/>
                      </a:endParaRPr>
                    </a:p>
                    <a:p>
                      <a:pPr marL="0" marR="0" lvl="0" indent="0" algn="ctr" rtl="0">
                        <a:lnSpc>
                          <a:spcPct val="115000"/>
                        </a:lnSpc>
                        <a:spcBef>
                          <a:spcPts val="0"/>
                        </a:spcBef>
                        <a:spcAft>
                          <a:spcPts val="0"/>
                        </a:spcAft>
                        <a:buClr>
                          <a:srgbClr val="000000"/>
                        </a:buClr>
                        <a:buFont typeface="Arial"/>
                        <a:buNone/>
                      </a:pPr>
                      <a:r>
                        <a:rPr lang="en" sz="2000" b="1" i="0" u="none" strike="noStrike" cap="none" dirty="0">
                          <a:solidFill>
                            <a:srgbClr val="FFFFFF"/>
                          </a:solidFill>
                          <a:latin typeface="Calibri"/>
                          <a:ea typeface="Calibri"/>
                          <a:cs typeface="Calibri"/>
                          <a:sym typeface="Calibri"/>
                        </a:rPr>
                        <a:t>DESOTO</a:t>
                      </a:r>
                      <a:endParaRPr sz="2000" b="1" i="0" u="none" strike="noStrike" cap="none" dirty="0">
                        <a:solidFill>
                          <a:srgbClr val="FFFFFF"/>
                        </a:solidFill>
                        <a:latin typeface="Calibri"/>
                        <a:ea typeface="Calibri"/>
                        <a:cs typeface="Calibri"/>
                        <a:sym typeface="Calibri"/>
                      </a:endParaRPr>
                    </a:p>
                    <a:p>
                      <a:pPr marL="0" marR="0" lvl="0" indent="0" algn="ctr" rtl="0">
                        <a:lnSpc>
                          <a:spcPct val="115000"/>
                        </a:lnSpc>
                        <a:spcBef>
                          <a:spcPts val="0"/>
                        </a:spcBef>
                        <a:spcAft>
                          <a:spcPts val="0"/>
                        </a:spcAft>
                        <a:buClr>
                          <a:srgbClr val="000000"/>
                        </a:buClr>
                        <a:buFont typeface="Arial"/>
                        <a:buNone/>
                      </a:pPr>
                      <a:r>
                        <a:rPr lang="en" sz="2000" b="1" i="0" u="none" strike="noStrike" cap="none" dirty="0">
                          <a:solidFill>
                            <a:srgbClr val="FFFFFF"/>
                          </a:solidFill>
                          <a:latin typeface="Calibri"/>
                          <a:ea typeface="Calibri"/>
                          <a:cs typeface="Calibri"/>
                          <a:sym typeface="Calibri"/>
                        </a:rPr>
                        <a:t>WYLIE</a:t>
                      </a:r>
                      <a:endParaRPr sz="2000" b="1" i="0" u="none" strike="noStrike" cap="none" dirty="0">
                        <a:solidFill>
                          <a:srgbClr val="FFFFFF"/>
                        </a:solidFill>
                        <a:latin typeface="Calibri"/>
                        <a:ea typeface="Calibri"/>
                        <a:cs typeface="Calibri"/>
                        <a:sym typeface="Calibri"/>
                      </a:endParaRPr>
                    </a:p>
                    <a:p>
                      <a:pPr marL="0" marR="0" lvl="0" indent="0" algn="ctr" rtl="0">
                        <a:lnSpc>
                          <a:spcPct val="115000"/>
                        </a:lnSpc>
                        <a:spcBef>
                          <a:spcPts val="0"/>
                        </a:spcBef>
                        <a:spcAft>
                          <a:spcPts val="0"/>
                        </a:spcAft>
                        <a:buClr>
                          <a:srgbClr val="000000"/>
                        </a:buClr>
                        <a:buFont typeface="Arial"/>
                        <a:buNone/>
                      </a:pPr>
                      <a:r>
                        <a:rPr lang="en" sz="2000" b="1" i="0" u="none" strike="noStrike" cap="none" dirty="0">
                          <a:solidFill>
                            <a:srgbClr val="FFFFFF"/>
                          </a:solidFill>
                          <a:latin typeface="Calibri"/>
                          <a:ea typeface="Calibri"/>
                          <a:cs typeface="Calibri"/>
                          <a:sym typeface="Calibri"/>
                        </a:rPr>
                        <a:t>GRAPEVINE</a:t>
                      </a:r>
                      <a:endParaRPr sz="2000" b="1" i="0" u="none" strike="noStrike" cap="none" dirty="0">
                        <a:solidFill>
                          <a:srgbClr val="FFFFFF"/>
                        </a:solidFill>
                        <a:latin typeface="Calibri"/>
                        <a:ea typeface="Calibri"/>
                        <a:cs typeface="Calibri"/>
                        <a:sym typeface="Calibri"/>
                      </a:endParaRPr>
                    </a:p>
                  </a:txBody>
                  <a:tcPr marL="12700" marR="12700" marT="12700" marB="121900"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gradFill>
                      <a:gsLst>
                        <a:gs pos="0">
                          <a:schemeClr val="bg2">
                            <a:lumMod val="75000"/>
                          </a:schemeClr>
                        </a:gs>
                        <a:gs pos="100000">
                          <a:schemeClr val="accent1">
                            <a:lumMod val="75000"/>
                          </a:schemeClr>
                        </a:gs>
                        <a:gs pos="100000">
                          <a:srgbClr val="FF9E6E">
                            <a:tint val="23500"/>
                            <a:satMod val="160000"/>
                          </a:srgbClr>
                        </a:gs>
                      </a:gsLst>
                      <a:path path="circle">
                        <a:fillToRect t="100000" r="100000"/>
                      </a:path>
                    </a:gradFill>
                  </a:tcPr>
                </a:tc>
                <a:tc>
                  <a:txBody>
                    <a:bodyPr/>
                    <a:lstStyle/>
                    <a:p>
                      <a:pPr marL="0" lvl="0" indent="0" algn="ctr" rtl="0">
                        <a:lnSpc>
                          <a:spcPct val="115000"/>
                        </a:lnSpc>
                        <a:spcBef>
                          <a:spcPts val="0"/>
                        </a:spcBef>
                        <a:spcAft>
                          <a:spcPts val="0"/>
                        </a:spcAft>
                        <a:buNone/>
                      </a:pPr>
                      <a:r>
                        <a:rPr lang="en" sz="2000" b="1" dirty="0">
                          <a:solidFill>
                            <a:srgbClr val="FFFFFF"/>
                          </a:solidFill>
                          <a:latin typeface="Calibri"/>
                          <a:ea typeface="Calibri"/>
                          <a:cs typeface="Calibri"/>
                          <a:sym typeface="Calibri"/>
                        </a:rPr>
                        <a:t>DENTON</a:t>
                      </a:r>
                      <a:endParaRPr sz="2000" b="1" dirty="0">
                        <a:solidFill>
                          <a:srgbClr val="FFFFFF"/>
                        </a:solidFill>
                        <a:latin typeface="Calibri"/>
                        <a:ea typeface="Calibri"/>
                        <a:cs typeface="Calibri"/>
                        <a:sym typeface="Calibri"/>
                      </a:endParaRPr>
                    </a:p>
                    <a:p>
                      <a:pPr marL="0" lvl="0" indent="0" algn="ctr" rtl="0">
                        <a:lnSpc>
                          <a:spcPct val="115000"/>
                        </a:lnSpc>
                        <a:spcBef>
                          <a:spcPts val="0"/>
                        </a:spcBef>
                        <a:spcAft>
                          <a:spcPts val="0"/>
                        </a:spcAft>
                        <a:buNone/>
                      </a:pPr>
                      <a:r>
                        <a:rPr lang="en" sz="2000" b="1" dirty="0">
                          <a:solidFill>
                            <a:srgbClr val="FFFFFF"/>
                          </a:solidFill>
                          <a:latin typeface="Calibri"/>
                          <a:ea typeface="Calibri"/>
                          <a:cs typeface="Calibri"/>
                          <a:sym typeface="Calibri"/>
                        </a:rPr>
                        <a:t>IRVING</a:t>
                      </a:r>
                      <a:endParaRPr sz="2000" b="1" dirty="0">
                        <a:solidFill>
                          <a:srgbClr val="FFFFFF"/>
                        </a:solidFill>
                        <a:latin typeface="Calibri"/>
                        <a:ea typeface="Calibri"/>
                        <a:cs typeface="Calibri"/>
                        <a:sym typeface="Calibri"/>
                      </a:endParaRPr>
                    </a:p>
                    <a:p>
                      <a:pPr marL="0" lvl="0" indent="0" algn="ctr" rtl="0">
                        <a:lnSpc>
                          <a:spcPct val="115000"/>
                        </a:lnSpc>
                        <a:spcBef>
                          <a:spcPts val="0"/>
                        </a:spcBef>
                        <a:spcAft>
                          <a:spcPts val="0"/>
                        </a:spcAft>
                        <a:buNone/>
                      </a:pPr>
                      <a:r>
                        <a:rPr lang="en" sz="2000" b="1" dirty="0">
                          <a:solidFill>
                            <a:srgbClr val="FFFFFF"/>
                          </a:solidFill>
                          <a:latin typeface="Calibri"/>
                          <a:ea typeface="Calibri"/>
                          <a:cs typeface="Calibri"/>
                          <a:sym typeface="Calibri"/>
                        </a:rPr>
                        <a:t>GRAND PRAIRIE</a:t>
                      </a:r>
                      <a:endParaRPr sz="2000" b="1" dirty="0">
                        <a:solidFill>
                          <a:srgbClr val="FFFFFF"/>
                        </a:solidFill>
                        <a:latin typeface="Calibri"/>
                        <a:ea typeface="Calibri"/>
                        <a:cs typeface="Calibri"/>
                        <a:sym typeface="Calibri"/>
                      </a:endParaRPr>
                    </a:p>
                    <a:p>
                      <a:pPr marL="0" lvl="0" indent="0" algn="ctr" rtl="0">
                        <a:lnSpc>
                          <a:spcPct val="115000"/>
                        </a:lnSpc>
                        <a:spcBef>
                          <a:spcPts val="0"/>
                        </a:spcBef>
                        <a:spcAft>
                          <a:spcPts val="0"/>
                        </a:spcAft>
                        <a:buNone/>
                      </a:pPr>
                      <a:r>
                        <a:rPr lang="en" sz="2000" b="1" dirty="0">
                          <a:solidFill>
                            <a:srgbClr val="FFFFFF"/>
                          </a:solidFill>
                          <a:latin typeface="Calibri"/>
                          <a:ea typeface="Calibri"/>
                          <a:cs typeface="Calibri"/>
                          <a:sym typeface="Calibri"/>
                        </a:rPr>
                        <a:t>MESQUITE</a:t>
                      </a:r>
                      <a:endParaRPr sz="2000" b="1" dirty="0">
                        <a:solidFill>
                          <a:srgbClr val="FFFFFF"/>
                        </a:solidFill>
                        <a:latin typeface="Calibri"/>
                        <a:ea typeface="Calibri"/>
                        <a:cs typeface="Calibri"/>
                        <a:sym typeface="Calibri"/>
                      </a:endParaRPr>
                    </a:p>
                    <a:p>
                      <a:pPr marL="0" lvl="0" indent="0" algn="ctr" rtl="0">
                        <a:lnSpc>
                          <a:spcPct val="115000"/>
                        </a:lnSpc>
                        <a:spcBef>
                          <a:spcPts val="0"/>
                        </a:spcBef>
                        <a:spcAft>
                          <a:spcPts val="0"/>
                        </a:spcAft>
                        <a:buNone/>
                      </a:pPr>
                      <a:r>
                        <a:rPr lang="en" sz="2000" b="1" dirty="0">
                          <a:solidFill>
                            <a:srgbClr val="FFFFFF"/>
                          </a:solidFill>
                          <a:latin typeface="Calibri"/>
                          <a:ea typeface="Calibri"/>
                          <a:cs typeface="Calibri"/>
                          <a:sym typeface="Calibri"/>
                        </a:rPr>
                        <a:t>GARLAND</a:t>
                      </a:r>
                      <a:endParaRPr sz="2000" b="1" dirty="0">
                        <a:solidFill>
                          <a:srgbClr val="FFFFFF"/>
                        </a:solidFill>
                        <a:latin typeface="Calibri"/>
                        <a:ea typeface="Calibri"/>
                        <a:cs typeface="Calibri"/>
                        <a:sym typeface="Calibri"/>
                      </a:endParaRPr>
                    </a:p>
                    <a:p>
                      <a:pPr marL="0" lvl="0" indent="0" algn="ctr" rtl="0">
                        <a:lnSpc>
                          <a:spcPct val="115000"/>
                        </a:lnSpc>
                        <a:spcBef>
                          <a:spcPts val="0"/>
                        </a:spcBef>
                        <a:spcAft>
                          <a:spcPts val="0"/>
                        </a:spcAft>
                        <a:buNone/>
                      </a:pPr>
                      <a:r>
                        <a:rPr lang="en" sz="2000" b="1" dirty="0">
                          <a:solidFill>
                            <a:srgbClr val="FFFFFF"/>
                          </a:solidFill>
                          <a:latin typeface="Calibri"/>
                          <a:ea typeface="Calibri"/>
                          <a:cs typeface="Calibri"/>
                          <a:sym typeface="Calibri"/>
                        </a:rPr>
                        <a:t>FRISCO</a:t>
                      </a:r>
                      <a:endParaRPr sz="2000" b="1" dirty="0">
                        <a:solidFill>
                          <a:srgbClr val="FFFFFF"/>
                        </a:solidFill>
                        <a:latin typeface="Calibri"/>
                        <a:ea typeface="Calibri"/>
                        <a:cs typeface="Calibri"/>
                        <a:sym typeface="Calibri"/>
                      </a:endParaRPr>
                    </a:p>
                    <a:p>
                      <a:pPr marL="0" lvl="0" indent="0" algn="ctr" rtl="0">
                        <a:lnSpc>
                          <a:spcPct val="115000"/>
                        </a:lnSpc>
                        <a:spcBef>
                          <a:spcPts val="0"/>
                        </a:spcBef>
                        <a:spcAft>
                          <a:spcPts val="0"/>
                        </a:spcAft>
                        <a:buNone/>
                      </a:pPr>
                      <a:r>
                        <a:rPr lang="en" sz="2000" b="1" dirty="0">
                          <a:solidFill>
                            <a:srgbClr val="FFFFFF"/>
                          </a:solidFill>
                          <a:latin typeface="Calibri"/>
                          <a:ea typeface="Calibri"/>
                          <a:cs typeface="Calibri"/>
                          <a:sym typeface="Calibri"/>
                        </a:rPr>
                        <a:t>CARROLLTON</a:t>
                      </a:r>
                      <a:endParaRPr sz="2000" b="1" dirty="0">
                        <a:solidFill>
                          <a:srgbClr val="FFFFFF"/>
                        </a:solidFill>
                        <a:latin typeface="Calibri"/>
                        <a:ea typeface="Calibri"/>
                        <a:cs typeface="Calibri"/>
                        <a:sym typeface="Calibri"/>
                      </a:endParaRPr>
                    </a:p>
                    <a:p>
                      <a:pPr marL="0" lvl="0" indent="0" algn="ctr" rtl="0">
                        <a:lnSpc>
                          <a:spcPct val="115000"/>
                        </a:lnSpc>
                        <a:spcBef>
                          <a:spcPts val="0"/>
                        </a:spcBef>
                        <a:spcAft>
                          <a:spcPts val="0"/>
                        </a:spcAft>
                        <a:buNone/>
                      </a:pPr>
                      <a:r>
                        <a:rPr lang="en" sz="2000" b="1" dirty="0">
                          <a:solidFill>
                            <a:srgbClr val="FFFFFF"/>
                          </a:solidFill>
                          <a:latin typeface="Calibri"/>
                          <a:ea typeface="Calibri"/>
                          <a:cs typeface="Calibri"/>
                          <a:sym typeface="Calibri"/>
                        </a:rPr>
                        <a:t>RICHARDSON</a:t>
                      </a:r>
                      <a:endParaRPr sz="2000" b="1" dirty="0">
                        <a:solidFill>
                          <a:srgbClr val="FFFFFF"/>
                        </a:solidFill>
                        <a:latin typeface="Calibri"/>
                        <a:ea typeface="Calibri"/>
                        <a:cs typeface="Calibri"/>
                        <a:sym typeface="Calibri"/>
                      </a:endParaRPr>
                    </a:p>
                    <a:p>
                      <a:pPr marL="0" lvl="0" indent="0" algn="ctr" rtl="0">
                        <a:lnSpc>
                          <a:spcPct val="115000"/>
                        </a:lnSpc>
                        <a:spcBef>
                          <a:spcPts val="0"/>
                        </a:spcBef>
                        <a:spcAft>
                          <a:spcPts val="0"/>
                        </a:spcAft>
                        <a:buNone/>
                      </a:pPr>
                      <a:r>
                        <a:rPr lang="en" sz="2000" b="1" dirty="0">
                          <a:solidFill>
                            <a:srgbClr val="FFFFFF"/>
                          </a:solidFill>
                          <a:latin typeface="Calibri"/>
                          <a:ea typeface="Calibri"/>
                          <a:cs typeface="Calibri"/>
                          <a:sym typeface="Calibri"/>
                        </a:rPr>
                        <a:t>LEWISVILLE</a:t>
                      </a:r>
                      <a:endParaRPr sz="2000" b="1" dirty="0">
                        <a:solidFill>
                          <a:srgbClr val="FFFFFF"/>
                        </a:solidFill>
                        <a:latin typeface="Calibri"/>
                        <a:ea typeface="Calibri"/>
                        <a:cs typeface="Calibri"/>
                        <a:sym typeface="Calibri"/>
                      </a:endParaRPr>
                    </a:p>
                    <a:p>
                      <a:pPr marL="0" lvl="0" indent="0" algn="ctr" rtl="0">
                        <a:lnSpc>
                          <a:spcPct val="115000"/>
                        </a:lnSpc>
                        <a:spcBef>
                          <a:spcPts val="0"/>
                        </a:spcBef>
                        <a:spcAft>
                          <a:spcPts val="0"/>
                        </a:spcAft>
                        <a:buNone/>
                      </a:pPr>
                      <a:r>
                        <a:rPr lang="en" sz="2000" b="1" dirty="0">
                          <a:solidFill>
                            <a:srgbClr val="FFFFFF"/>
                          </a:solidFill>
                          <a:latin typeface="Calibri"/>
                          <a:ea typeface="Calibri"/>
                          <a:cs typeface="Calibri"/>
                          <a:sym typeface="Calibri"/>
                        </a:rPr>
                        <a:t>ALLEN</a:t>
                      </a:r>
                      <a:endParaRPr sz="2000" b="1" dirty="0">
                        <a:solidFill>
                          <a:srgbClr val="FFFFFF"/>
                        </a:solidFill>
                        <a:latin typeface="Calibri"/>
                        <a:ea typeface="Calibri"/>
                        <a:cs typeface="Calibri"/>
                        <a:sym typeface="Calibri"/>
                      </a:endParaRPr>
                    </a:p>
                  </a:txBody>
                  <a:tcPr marL="12700" marR="12700" marT="12700" marB="121900" anchor="ctr">
                    <a:lnL w="9525" cap="flat" cmpd="sng">
                      <a:solidFill>
                        <a:schemeClr val="lt2"/>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chemeClr val="bg2">
                            <a:lumMod val="75000"/>
                          </a:schemeClr>
                        </a:gs>
                        <a:gs pos="100000">
                          <a:schemeClr val="accent1">
                            <a:lumMod val="75000"/>
                          </a:schemeClr>
                        </a:gs>
                        <a:gs pos="100000">
                          <a:schemeClr val="bg1">
                            <a:lumMod val="95000"/>
                          </a:schemeClr>
                        </a:gs>
                      </a:gsLst>
                      <a:path path="circle">
                        <a:fillToRect t="100000" r="100000"/>
                      </a:path>
                    </a:gradFill>
                  </a:tcPr>
                </a:tc>
                <a:tc>
                  <a:txBody>
                    <a:bodyPr/>
                    <a:lstStyle/>
                    <a:p>
                      <a:pPr marL="0" lvl="0" indent="0" algn="ctr" rtl="0">
                        <a:lnSpc>
                          <a:spcPct val="115000"/>
                        </a:lnSpc>
                        <a:spcBef>
                          <a:spcPts val="0"/>
                        </a:spcBef>
                        <a:spcAft>
                          <a:spcPts val="0"/>
                        </a:spcAft>
                        <a:buNone/>
                      </a:pPr>
                      <a:r>
                        <a:rPr lang="en" sz="2000" b="1" dirty="0">
                          <a:solidFill>
                            <a:srgbClr val="FFFFFF"/>
                          </a:solidFill>
                          <a:latin typeface="Calibri"/>
                          <a:ea typeface="Calibri"/>
                          <a:cs typeface="Calibri"/>
                          <a:sym typeface="Calibri"/>
                        </a:rPr>
                        <a:t>DALLAS</a:t>
                      </a:r>
                      <a:endParaRPr sz="2000" b="1" dirty="0">
                        <a:solidFill>
                          <a:srgbClr val="FFFFFF"/>
                        </a:solidFill>
                        <a:latin typeface="Calibri"/>
                        <a:ea typeface="Calibri"/>
                        <a:cs typeface="Calibri"/>
                        <a:sym typeface="Calibri"/>
                      </a:endParaRPr>
                    </a:p>
                    <a:p>
                      <a:pPr marL="0" lvl="0" indent="0" algn="ctr" rtl="0">
                        <a:lnSpc>
                          <a:spcPct val="115000"/>
                        </a:lnSpc>
                        <a:spcBef>
                          <a:spcPts val="0"/>
                        </a:spcBef>
                        <a:spcAft>
                          <a:spcPts val="0"/>
                        </a:spcAft>
                        <a:buNone/>
                      </a:pPr>
                      <a:r>
                        <a:rPr lang="en" sz="2000" b="1" dirty="0">
                          <a:solidFill>
                            <a:srgbClr val="FFFFFF"/>
                          </a:solidFill>
                          <a:latin typeface="Calibri"/>
                          <a:ea typeface="Calibri"/>
                          <a:cs typeface="Calibri"/>
                          <a:sym typeface="Calibri"/>
                        </a:rPr>
                        <a:t>PLANO</a:t>
                      </a:r>
                      <a:endParaRPr sz="2000" b="1" dirty="0">
                        <a:solidFill>
                          <a:srgbClr val="FFFFFF"/>
                        </a:solidFill>
                        <a:latin typeface="Calibri"/>
                        <a:ea typeface="Calibri"/>
                        <a:cs typeface="Calibri"/>
                        <a:sym typeface="Calibri"/>
                      </a:endParaRPr>
                    </a:p>
                    <a:p>
                      <a:pPr marL="0" lvl="0" indent="0" algn="ctr" rtl="0">
                        <a:lnSpc>
                          <a:spcPct val="115000"/>
                        </a:lnSpc>
                        <a:spcBef>
                          <a:spcPts val="0"/>
                        </a:spcBef>
                        <a:spcAft>
                          <a:spcPts val="0"/>
                        </a:spcAft>
                        <a:buNone/>
                      </a:pPr>
                      <a:r>
                        <a:rPr lang="en" sz="2000" b="1" dirty="0">
                          <a:solidFill>
                            <a:srgbClr val="FFFFFF"/>
                          </a:solidFill>
                          <a:latin typeface="Calibri"/>
                          <a:ea typeface="Calibri"/>
                          <a:cs typeface="Calibri"/>
                          <a:sym typeface="Calibri"/>
                        </a:rPr>
                        <a:t>ARLINGTON</a:t>
                      </a:r>
                      <a:endParaRPr sz="2000" b="1" dirty="0">
                        <a:solidFill>
                          <a:srgbClr val="FFFFFF"/>
                        </a:solidFill>
                        <a:latin typeface="Calibri"/>
                        <a:ea typeface="Calibri"/>
                        <a:cs typeface="Calibri"/>
                        <a:sym typeface="Calibri"/>
                      </a:endParaRPr>
                    </a:p>
                    <a:p>
                      <a:pPr marL="0" lvl="0" indent="0" algn="ctr" rtl="0">
                        <a:lnSpc>
                          <a:spcPct val="115000"/>
                        </a:lnSpc>
                        <a:spcBef>
                          <a:spcPts val="0"/>
                        </a:spcBef>
                        <a:spcAft>
                          <a:spcPts val="0"/>
                        </a:spcAft>
                        <a:buNone/>
                      </a:pPr>
                      <a:r>
                        <a:rPr lang="en" sz="2000" b="1" dirty="0">
                          <a:solidFill>
                            <a:srgbClr val="FFFFFF"/>
                          </a:solidFill>
                          <a:latin typeface="Calibri"/>
                          <a:ea typeface="Calibri"/>
                          <a:cs typeface="Calibri"/>
                          <a:sym typeface="Calibri"/>
                        </a:rPr>
                        <a:t>FORT WORTH</a:t>
                      </a:r>
                      <a:endParaRPr sz="2000" b="1" dirty="0">
                        <a:solidFill>
                          <a:srgbClr val="FFFFFF"/>
                        </a:solidFill>
                        <a:latin typeface="Calibri"/>
                        <a:ea typeface="Calibri"/>
                        <a:cs typeface="Calibri"/>
                        <a:sym typeface="Calibri"/>
                      </a:endParaRPr>
                    </a:p>
                    <a:p>
                      <a:pPr marL="0" lvl="0" indent="0" algn="ctr" rtl="0">
                        <a:lnSpc>
                          <a:spcPct val="115000"/>
                        </a:lnSpc>
                        <a:spcBef>
                          <a:spcPts val="0"/>
                        </a:spcBef>
                        <a:spcAft>
                          <a:spcPts val="0"/>
                        </a:spcAft>
                        <a:buNone/>
                      </a:pPr>
                      <a:r>
                        <a:rPr lang="en" sz="2000" b="1" dirty="0">
                          <a:solidFill>
                            <a:srgbClr val="FFFFFF"/>
                          </a:solidFill>
                          <a:latin typeface="Calibri"/>
                          <a:ea typeface="Calibri"/>
                          <a:cs typeface="Calibri"/>
                          <a:sym typeface="Calibri"/>
                        </a:rPr>
                        <a:t>DFW INTERNATIONAL AIRPORT</a:t>
                      </a:r>
                      <a:endParaRPr sz="2000" b="1" dirty="0">
                        <a:solidFill>
                          <a:srgbClr val="FFFFFF"/>
                        </a:solidFill>
                        <a:latin typeface="Calibri"/>
                        <a:ea typeface="Calibri"/>
                        <a:cs typeface="Calibri"/>
                        <a:sym typeface="Calibri"/>
                      </a:endParaRPr>
                    </a:p>
                    <a:p>
                      <a:pPr marL="0" lvl="0" indent="0" algn="ctr" rtl="0">
                        <a:lnSpc>
                          <a:spcPct val="115000"/>
                        </a:lnSpc>
                        <a:spcBef>
                          <a:spcPts val="0"/>
                        </a:spcBef>
                        <a:spcAft>
                          <a:spcPts val="0"/>
                        </a:spcAft>
                        <a:buNone/>
                      </a:pPr>
                      <a:endParaRPr sz="2000" b="1" dirty="0">
                        <a:solidFill>
                          <a:srgbClr val="FFFFFF"/>
                        </a:solidFill>
                        <a:latin typeface="Calibri"/>
                        <a:ea typeface="Calibri"/>
                        <a:cs typeface="Calibri"/>
                        <a:sym typeface="Calibri"/>
                      </a:endParaRPr>
                    </a:p>
                  </a:txBody>
                  <a:tcPr marL="12700" marR="12700" marT="12700" marB="12190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gradFill>
                      <a:gsLst>
                        <a:gs pos="0">
                          <a:schemeClr val="bg2">
                            <a:lumMod val="75000"/>
                          </a:schemeClr>
                        </a:gs>
                        <a:gs pos="100000">
                          <a:schemeClr val="accent1">
                            <a:lumMod val="75000"/>
                          </a:schemeClr>
                        </a:gs>
                        <a:gs pos="100000">
                          <a:srgbClr val="FF9E6E">
                            <a:tint val="23500"/>
                            <a:satMod val="160000"/>
                          </a:srgbClr>
                        </a:gs>
                      </a:gsLst>
                      <a:path path="circle">
                        <a:fillToRect t="100000" r="100000"/>
                      </a:path>
                    </a:gradFill>
                  </a:tcPr>
                </a:tc>
                <a:extLst>
                  <a:ext uri="{0D108BD9-81ED-4DB2-BD59-A6C34878D82A}">
                    <a16:rowId xmlns:a16="http://schemas.microsoft.com/office/drawing/2014/main" val="10002"/>
                  </a:ext>
                </a:extLst>
              </a:tr>
            </a:tbl>
          </a:graphicData>
        </a:graphic>
      </p:graphicFrame>
      <p:sp>
        <p:nvSpPr>
          <p:cNvPr id="134" name="Footer Placeholder 1">
            <a:extLst>
              <a:ext uri="{FF2B5EF4-FFF2-40B4-BE49-F238E27FC236}">
                <a16:creationId xmlns:a16="http://schemas.microsoft.com/office/drawing/2014/main" id="{4266F7FF-DD21-234F-9C1A-48A13B003320}"/>
              </a:ext>
            </a:extLst>
          </p:cNvPr>
          <p:cNvSpPr txBox="1">
            <a:spLocks/>
          </p:cNvSpPr>
          <p:nvPr/>
        </p:nvSpPr>
        <p:spPr>
          <a:xfrm>
            <a:off x="1338349" y="6341110"/>
            <a:ext cx="324889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rgbClr val="969696">
                    <a:lumMod val="50000"/>
                  </a:srgbClr>
                </a:solidFill>
                <a:latin typeface="Lato"/>
              </a:rPr>
              <a:t>Equitably Reducing Greenhouse Gas Emissions through Energy Strategies</a:t>
            </a:r>
          </a:p>
        </p:txBody>
      </p:sp>
    </p:spTree>
    <p:extLst>
      <p:ext uri="{BB962C8B-B14F-4D97-AF65-F5344CB8AC3E}">
        <p14:creationId xmlns:p14="http://schemas.microsoft.com/office/powerpoint/2010/main" val="1073540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277C8A-9726-4941-8C92-58BB750119FC}"/>
              </a:ext>
            </a:extLst>
          </p:cNvPr>
          <p:cNvSpPr>
            <a:spLocks noGrp="1"/>
          </p:cNvSpPr>
          <p:nvPr>
            <p:ph type="title"/>
          </p:nvPr>
        </p:nvSpPr>
        <p:spPr>
          <a:xfrm>
            <a:off x="855989" y="364689"/>
            <a:ext cx="8496300" cy="1325563"/>
          </a:xfrm>
        </p:spPr>
        <p:txBody>
          <a:bodyPr>
            <a:normAutofit/>
          </a:bodyPr>
          <a:lstStyle/>
          <a:p>
            <a:r>
              <a:rPr lang="en-US" sz="3200" dirty="0"/>
              <a:t>ENERGY-RELATED POLLUTION CONTROL SOURCES</a:t>
            </a:r>
          </a:p>
        </p:txBody>
      </p:sp>
      <p:sp>
        <p:nvSpPr>
          <p:cNvPr id="2" name="Footer Placeholder 1">
            <a:extLst>
              <a:ext uri="{FF2B5EF4-FFF2-40B4-BE49-F238E27FC236}">
                <a16:creationId xmlns:a16="http://schemas.microsoft.com/office/drawing/2014/main" id="{A2A5B792-892C-4C1B-AA7F-114AAB0D6069}"/>
              </a:ext>
            </a:extLst>
          </p:cNvPr>
          <p:cNvSpPr>
            <a:spLocks noGrp="1"/>
          </p:cNvSpPr>
          <p:nvPr>
            <p:ph type="ftr" sz="quarter" idx="19"/>
          </p:nvPr>
        </p:nvSpPr>
        <p:spPr>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Lato"/>
                <a:ea typeface="+mn-ea"/>
                <a:cs typeface="+mn-cs"/>
              </a:rPr>
              <a:t>Equitably Reducing Greenhouse Gas Emissions through Energy Strategies</a:t>
            </a:r>
          </a:p>
        </p:txBody>
      </p:sp>
      <p:sp>
        <p:nvSpPr>
          <p:cNvPr id="3" name="Slide Number Placeholder 2">
            <a:extLst>
              <a:ext uri="{FF2B5EF4-FFF2-40B4-BE49-F238E27FC236}">
                <a16:creationId xmlns:a16="http://schemas.microsoft.com/office/drawing/2014/main" id="{E5786BB8-BA4D-4EC6-B8F2-A3311BA8F688}"/>
              </a:ext>
            </a:extLst>
          </p:cNvPr>
          <p:cNvSpPr>
            <a:spLocks noGrp="1"/>
          </p:cNvSpPr>
          <p:nvPr>
            <p:ph type="sldNum" sz="quarter" idx="20"/>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6">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7B4771B-AE04-41F8-8441-EC7D184086A2}" type="slidenum">
              <a:rPr kumimoji="0" lang="en-US" sz="1200" b="0" i="0" u="none" strike="noStrike" kern="1200" cap="none" spc="0" normalizeH="0" baseline="0" noProof="0" smtClean="0">
                <a:ln>
                  <a:noFill/>
                </a:ln>
                <a:solidFill>
                  <a:srgbClr val="969696">
                    <a:lumMod val="50000"/>
                  </a:srgbClr>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969696">
                  <a:lumMod val="50000"/>
                </a:srgbClr>
              </a:solidFill>
              <a:effectLst/>
              <a:uLnTx/>
              <a:uFillTx/>
              <a:latin typeface="Lato"/>
              <a:ea typeface="+mn-ea"/>
              <a:cs typeface="+mn-cs"/>
            </a:endParaRPr>
          </a:p>
        </p:txBody>
      </p:sp>
      <p:sp>
        <p:nvSpPr>
          <p:cNvPr id="27" name="Google Shape;856;p86">
            <a:extLst>
              <a:ext uri="{FF2B5EF4-FFF2-40B4-BE49-F238E27FC236}">
                <a16:creationId xmlns:a16="http://schemas.microsoft.com/office/drawing/2014/main" id="{FA3DB540-31E6-C747-8BFE-8A003776431E}"/>
              </a:ext>
            </a:extLst>
          </p:cNvPr>
          <p:cNvSpPr txBox="1">
            <a:spLocks/>
          </p:cNvSpPr>
          <p:nvPr/>
        </p:nvSpPr>
        <p:spPr>
          <a:xfrm>
            <a:off x="1643005" y="2062000"/>
            <a:ext cx="2646400" cy="6568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bg2"/>
                </a:solidFill>
                <a:latin typeface="Raleway" panose="020B0503030101060003" pitchFamily="34" charset="0"/>
                <a:ea typeface="+mj-ea"/>
                <a:cs typeface="+mj-cs"/>
              </a:defRPr>
            </a:lvl1pPr>
          </a:lstStyle>
          <a:p>
            <a:r>
              <a:rPr lang="en-US" sz="2800" dirty="0"/>
              <a:t>AREA SOURCE</a:t>
            </a:r>
          </a:p>
        </p:txBody>
      </p:sp>
      <p:sp>
        <p:nvSpPr>
          <p:cNvPr id="28" name="Google Shape;857;p86">
            <a:extLst>
              <a:ext uri="{FF2B5EF4-FFF2-40B4-BE49-F238E27FC236}">
                <a16:creationId xmlns:a16="http://schemas.microsoft.com/office/drawing/2014/main" id="{6FF15236-2A4B-1541-997A-3B64B9668485}"/>
              </a:ext>
            </a:extLst>
          </p:cNvPr>
          <p:cNvSpPr txBox="1">
            <a:spLocks/>
          </p:cNvSpPr>
          <p:nvPr/>
        </p:nvSpPr>
        <p:spPr>
          <a:xfrm>
            <a:off x="1516517" y="2723420"/>
            <a:ext cx="2646400" cy="1032800"/>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133"/>
              </a:spcAft>
            </a:pPr>
            <a:r>
              <a:rPr lang="en-US" sz="2000" dirty="0"/>
              <a:t>Ex: Emissions related to building energy usage</a:t>
            </a:r>
          </a:p>
        </p:txBody>
      </p:sp>
      <p:sp>
        <p:nvSpPr>
          <p:cNvPr id="29" name="Google Shape;858;p86">
            <a:extLst>
              <a:ext uri="{FF2B5EF4-FFF2-40B4-BE49-F238E27FC236}">
                <a16:creationId xmlns:a16="http://schemas.microsoft.com/office/drawing/2014/main" id="{0BC7A157-FCC3-9941-8102-74B7AD949936}"/>
              </a:ext>
            </a:extLst>
          </p:cNvPr>
          <p:cNvSpPr txBox="1">
            <a:spLocks/>
          </p:cNvSpPr>
          <p:nvPr/>
        </p:nvSpPr>
        <p:spPr>
          <a:xfrm>
            <a:off x="4788247" y="2327535"/>
            <a:ext cx="2816854" cy="6568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bg2"/>
                </a:solidFill>
                <a:latin typeface="Raleway" panose="020B0503030101060003" pitchFamily="34" charset="0"/>
                <a:ea typeface="+mj-ea"/>
                <a:cs typeface="+mj-cs"/>
              </a:defRPr>
            </a:lvl1pPr>
          </a:lstStyle>
          <a:p>
            <a:pPr algn="ctr"/>
            <a:r>
              <a:rPr lang="en-US" sz="2800" dirty="0"/>
              <a:t>AREA SOURCE: OIL &amp; GAS</a:t>
            </a:r>
          </a:p>
        </p:txBody>
      </p:sp>
      <p:sp>
        <p:nvSpPr>
          <p:cNvPr id="30" name="Google Shape;859;p86">
            <a:extLst>
              <a:ext uri="{FF2B5EF4-FFF2-40B4-BE49-F238E27FC236}">
                <a16:creationId xmlns:a16="http://schemas.microsoft.com/office/drawing/2014/main" id="{47034361-BAF6-6041-AC33-096C3BE340FF}"/>
              </a:ext>
            </a:extLst>
          </p:cNvPr>
          <p:cNvSpPr txBox="1">
            <a:spLocks/>
          </p:cNvSpPr>
          <p:nvPr/>
        </p:nvSpPr>
        <p:spPr>
          <a:xfrm>
            <a:off x="4953000" y="2758527"/>
            <a:ext cx="2646400" cy="1032800"/>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000" dirty="0"/>
              <a:t>Ex: Electric power grid powered by fossil fuels </a:t>
            </a:r>
          </a:p>
          <a:p>
            <a:pPr marL="0" indent="0">
              <a:spcBef>
                <a:spcPts val="2133"/>
              </a:spcBef>
              <a:spcAft>
                <a:spcPts val="2133"/>
              </a:spcAft>
            </a:pPr>
            <a:endParaRPr lang="en-US" sz="1600" dirty="0"/>
          </a:p>
        </p:txBody>
      </p:sp>
      <p:sp>
        <p:nvSpPr>
          <p:cNvPr id="31" name="Google Shape;860;p86">
            <a:extLst>
              <a:ext uri="{FF2B5EF4-FFF2-40B4-BE49-F238E27FC236}">
                <a16:creationId xmlns:a16="http://schemas.microsoft.com/office/drawing/2014/main" id="{D8FCD2D9-DF53-944B-80E7-013D8EEC01C9}"/>
              </a:ext>
            </a:extLst>
          </p:cNvPr>
          <p:cNvSpPr txBox="1">
            <a:spLocks/>
          </p:cNvSpPr>
          <p:nvPr/>
        </p:nvSpPr>
        <p:spPr>
          <a:xfrm>
            <a:off x="8402600" y="2059534"/>
            <a:ext cx="2646400" cy="6568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bg2"/>
                </a:solidFill>
                <a:latin typeface="Raleway" panose="020B0503030101060003" pitchFamily="34" charset="0"/>
                <a:ea typeface="+mj-ea"/>
                <a:cs typeface="+mj-cs"/>
              </a:defRPr>
            </a:lvl1pPr>
          </a:lstStyle>
          <a:p>
            <a:r>
              <a:rPr lang="en-US" sz="2800" dirty="0"/>
              <a:t>POINT SOURCE</a:t>
            </a:r>
          </a:p>
        </p:txBody>
      </p:sp>
      <p:sp>
        <p:nvSpPr>
          <p:cNvPr id="32" name="Google Shape;861;p86">
            <a:extLst>
              <a:ext uri="{FF2B5EF4-FFF2-40B4-BE49-F238E27FC236}">
                <a16:creationId xmlns:a16="http://schemas.microsoft.com/office/drawing/2014/main" id="{30C7AFF8-239B-D14F-AAD7-59013172A6D8}"/>
              </a:ext>
            </a:extLst>
          </p:cNvPr>
          <p:cNvSpPr txBox="1">
            <a:spLocks/>
          </p:cNvSpPr>
          <p:nvPr/>
        </p:nvSpPr>
        <p:spPr>
          <a:xfrm>
            <a:off x="8402600" y="2748036"/>
            <a:ext cx="2646400" cy="1032800"/>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000" dirty="0"/>
              <a:t>Ex: Regional landfill methane emissions</a:t>
            </a:r>
          </a:p>
          <a:p>
            <a:pPr marL="0" indent="0">
              <a:spcBef>
                <a:spcPts val="2133"/>
              </a:spcBef>
              <a:spcAft>
                <a:spcPts val="2133"/>
              </a:spcAft>
            </a:pPr>
            <a:endParaRPr lang="en-US" sz="1600" dirty="0"/>
          </a:p>
        </p:txBody>
      </p:sp>
      <p:sp>
        <p:nvSpPr>
          <p:cNvPr id="33" name="Google Shape;862;p86">
            <a:extLst>
              <a:ext uri="{FF2B5EF4-FFF2-40B4-BE49-F238E27FC236}">
                <a16:creationId xmlns:a16="http://schemas.microsoft.com/office/drawing/2014/main" id="{5765140C-EE7F-0C46-A11E-106C4F316273}"/>
              </a:ext>
            </a:extLst>
          </p:cNvPr>
          <p:cNvSpPr txBox="1">
            <a:spLocks/>
          </p:cNvSpPr>
          <p:nvPr/>
        </p:nvSpPr>
        <p:spPr>
          <a:xfrm>
            <a:off x="1516517" y="4204633"/>
            <a:ext cx="2646400" cy="6568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bg2"/>
                </a:solidFill>
                <a:latin typeface="Raleway" panose="020B0503030101060003" pitchFamily="34" charset="0"/>
                <a:ea typeface="+mj-ea"/>
                <a:cs typeface="+mj-cs"/>
              </a:defRPr>
            </a:lvl1pPr>
          </a:lstStyle>
          <a:p>
            <a:r>
              <a:rPr lang="en-US" sz="2800" dirty="0"/>
              <a:t>NON-ROAD</a:t>
            </a:r>
          </a:p>
        </p:txBody>
      </p:sp>
      <p:sp>
        <p:nvSpPr>
          <p:cNvPr id="34" name="Google Shape;863;p86">
            <a:extLst>
              <a:ext uri="{FF2B5EF4-FFF2-40B4-BE49-F238E27FC236}">
                <a16:creationId xmlns:a16="http://schemas.microsoft.com/office/drawing/2014/main" id="{ABD0E578-F985-C141-AE63-C01645F0AA8B}"/>
              </a:ext>
            </a:extLst>
          </p:cNvPr>
          <p:cNvSpPr txBox="1">
            <a:spLocks/>
          </p:cNvSpPr>
          <p:nvPr/>
        </p:nvSpPr>
        <p:spPr>
          <a:xfrm>
            <a:off x="1516533" y="4742367"/>
            <a:ext cx="2646400" cy="1032800"/>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000" dirty="0"/>
              <a:t>Ex: Gasoline and diesel-powered equipment</a:t>
            </a:r>
          </a:p>
          <a:p>
            <a:pPr marL="0" indent="0">
              <a:spcBef>
                <a:spcPts val="2133"/>
              </a:spcBef>
              <a:spcAft>
                <a:spcPts val="2133"/>
              </a:spcAft>
            </a:pPr>
            <a:endParaRPr lang="en-US" sz="1600" dirty="0"/>
          </a:p>
        </p:txBody>
      </p:sp>
      <p:sp>
        <p:nvSpPr>
          <p:cNvPr id="35" name="Google Shape;864;p86">
            <a:extLst>
              <a:ext uri="{FF2B5EF4-FFF2-40B4-BE49-F238E27FC236}">
                <a16:creationId xmlns:a16="http://schemas.microsoft.com/office/drawing/2014/main" id="{368CF739-2988-CD4C-888C-AD86EF895176}"/>
              </a:ext>
            </a:extLst>
          </p:cNvPr>
          <p:cNvSpPr txBox="1">
            <a:spLocks/>
          </p:cNvSpPr>
          <p:nvPr/>
        </p:nvSpPr>
        <p:spPr>
          <a:xfrm>
            <a:off x="5367350" y="4205297"/>
            <a:ext cx="2646400" cy="6568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bg2"/>
                </a:solidFill>
                <a:latin typeface="Raleway" panose="020B0503030101060003" pitchFamily="34" charset="0"/>
                <a:ea typeface="+mj-ea"/>
                <a:cs typeface="+mj-cs"/>
              </a:defRPr>
            </a:lvl1pPr>
          </a:lstStyle>
          <a:p>
            <a:r>
              <a:rPr lang="en-US" sz="2800" dirty="0"/>
              <a:t>ON-ROAD</a:t>
            </a:r>
          </a:p>
        </p:txBody>
      </p:sp>
      <p:sp>
        <p:nvSpPr>
          <p:cNvPr id="36" name="Google Shape;865;p86">
            <a:extLst>
              <a:ext uri="{FF2B5EF4-FFF2-40B4-BE49-F238E27FC236}">
                <a16:creationId xmlns:a16="http://schemas.microsoft.com/office/drawing/2014/main" id="{8C9478EC-5741-F64C-8470-84E1F4868739}"/>
              </a:ext>
            </a:extLst>
          </p:cNvPr>
          <p:cNvSpPr txBox="1">
            <a:spLocks/>
          </p:cNvSpPr>
          <p:nvPr/>
        </p:nvSpPr>
        <p:spPr>
          <a:xfrm>
            <a:off x="4953000" y="4759667"/>
            <a:ext cx="2646400" cy="1032800"/>
          </a:xfrm>
          <a:prstGeom prst="rect">
            <a:avLst/>
          </a:prstGeom>
          <a:ln>
            <a:noFill/>
          </a:ln>
        </p:spPr>
        <p:txBody>
          <a:bodyPr spcFirstLastPara="1" vert="horz" wrap="square" lIns="121900" tIns="121900" rIns="121900" bIns="1219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solidFill>
                <a:latin typeface="Raleway" panose="020B05030301010600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2"/>
                </a:solidFill>
                <a:latin typeface="Raleway" panose="020B05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2"/>
                </a:solidFill>
                <a:latin typeface="Raleway" panose="020B05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bg2"/>
                </a:solidFill>
                <a:latin typeface="Raleway" panose="020B05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bg2"/>
                </a:solidFill>
                <a:latin typeface="Raleway" panose="020B05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2133"/>
              </a:spcAft>
            </a:pPr>
            <a:r>
              <a:rPr lang="en-US" dirty="0"/>
              <a:t>Ex: Conventional light duty vehicle fleet</a:t>
            </a:r>
          </a:p>
        </p:txBody>
      </p:sp>
      <p:sp>
        <p:nvSpPr>
          <p:cNvPr id="37" name="Google Shape;866;p86">
            <a:extLst>
              <a:ext uri="{FF2B5EF4-FFF2-40B4-BE49-F238E27FC236}">
                <a16:creationId xmlns:a16="http://schemas.microsoft.com/office/drawing/2014/main" id="{1834CC88-ECC6-864A-8A07-0CDF32CC7F70}"/>
              </a:ext>
            </a:extLst>
          </p:cNvPr>
          <p:cNvSpPr txBox="1">
            <a:spLocks/>
          </p:cNvSpPr>
          <p:nvPr/>
        </p:nvSpPr>
        <p:spPr>
          <a:xfrm>
            <a:off x="8029089" y="4204633"/>
            <a:ext cx="2646400" cy="656800"/>
          </a:xfrm>
          <a:prstGeom prst="rect">
            <a:avLst/>
          </a:prstGeom>
          <a:ln>
            <a:noFill/>
          </a:ln>
        </p:spPr>
        <p:txBody>
          <a:bodyPr spcFirstLastPara="1" vert="horz" wrap="square" lIns="121900" tIns="121900" rIns="121900" bIns="121900" rtlCol="0" anchor="b"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6000" kern="1200">
                <a:solidFill>
                  <a:schemeClr val="bg1"/>
                </a:solidFill>
                <a:latin typeface="Raleway" panose="020B05030301010600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2"/>
                </a:solidFill>
                <a:latin typeface="Raleway" panose="020B05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2"/>
                </a:solidFill>
                <a:latin typeface="Raleway" panose="020B05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bg2"/>
                </a:solidFill>
                <a:latin typeface="Raleway" panose="020B05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bg2"/>
                </a:solidFill>
                <a:latin typeface="Raleway" panose="020B05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BIOGENICS</a:t>
            </a:r>
          </a:p>
        </p:txBody>
      </p:sp>
      <p:sp>
        <p:nvSpPr>
          <p:cNvPr id="38" name="Google Shape;867;p86">
            <a:extLst>
              <a:ext uri="{FF2B5EF4-FFF2-40B4-BE49-F238E27FC236}">
                <a16:creationId xmlns:a16="http://schemas.microsoft.com/office/drawing/2014/main" id="{2C76DEBB-9A68-3D41-9AD8-27AE69D3FB28}"/>
              </a:ext>
            </a:extLst>
          </p:cNvPr>
          <p:cNvSpPr txBox="1">
            <a:spLocks/>
          </p:cNvSpPr>
          <p:nvPr/>
        </p:nvSpPr>
        <p:spPr>
          <a:xfrm>
            <a:off x="8029101" y="4742367"/>
            <a:ext cx="2646400" cy="1032800"/>
          </a:xfrm>
          <a:prstGeom prst="rect">
            <a:avLst/>
          </a:prstGeom>
          <a:ln>
            <a:noFill/>
          </a:ln>
        </p:spPr>
        <p:txBody>
          <a:bodyPr spcFirstLastPara="1" vert="horz" wrap="square" lIns="121900" tIns="121900" rIns="121900" bIns="1219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solidFill>
                <a:latin typeface="Raleway" panose="020B05030301010600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2"/>
                </a:solidFill>
                <a:latin typeface="Raleway" panose="020B05030301010600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2"/>
                </a:solidFill>
                <a:latin typeface="Raleway" panose="020B05030301010600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bg2"/>
                </a:solidFill>
                <a:latin typeface="Raleway" panose="020B05030301010600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bg2"/>
                </a:solidFill>
                <a:latin typeface="Raleway" panose="020B05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Ex: Volatile organic compounds from plants</a:t>
            </a:r>
          </a:p>
          <a:p>
            <a:pPr>
              <a:spcBef>
                <a:spcPts val="2133"/>
              </a:spcBef>
              <a:spcAft>
                <a:spcPts val="2133"/>
              </a:spcAft>
            </a:pPr>
            <a:endParaRPr lang="en-US" sz="1200" dirty="0"/>
          </a:p>
        </p:txBody>
      </p:sp>
    </p:spTree>
    <p:extLst>
      <p:ext uri="{BB962C8B-B14F-4D97-AF65-F5344CB8AC3E}">
        <p14:creationId xmlns:p14="http://schemas.microsoft.com/office/powerpoint/2010/main" val="2347499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id="{AFF54412-B54B-463C-B9BE-3E023FC39C6D}"/>
              </a:ext>
            </a:extLst>
          </p:cNvPr>
          <p:cNvPicPr>
            <a:picLocks noGrp="1" noChangeAspect="1"/>
          </p:cNvPicPr>
          <p:nvPr>
            <p:ph sz="quarter" idx="13"/>
          </p:nvPr>
        </p:nvPicPr>
        <p:blipFill>
          <a:blip r:embed="rId3">
            <a:extLst>
              <a:ext uri="{28A0092B-C50C-407E-A947-70E740481C1C}">
                <a14:useLocalDpi xmlns:a14="http://schemas.microsoft.com/office/drawing/2010/main"/>
              </a:ext>
            </a:extLst>
          </a:blip>
          <a:stretch>
            <a:fillRect/>
          </a:stretch>
        </p:blipFill>
        <p:spPr>
          <a:xfrm>
            <a:off x="6656453" y="2032953"/>
            <a:ext cx="5273497" cy="3749365"/>
          </a:xfrm>
        </p:spPr>
      </p:pic>
      <p:sp>
        <p:nvSpPr>
          <p:cNvPr id="5" name="Title 4">
            <a:extLst>
              <a:ext uri="{FF2B5EF4-FFF2-40B4-BE49-F238E27FC236}">
                <a16:creationId xmlns:a16="http://schemas.microsoft.com/office/drawing/2014/main" id="{EBFC7FE3-0302-4100-AAC0-BAF56FA74069}"/>
              </a:ext>
            </a:extLst>
          </p:cNvPr>
          <p:cNvSpPr>
            <a:spLocks noGrp="1"/>
          </p:cNvSpPr>
          <p:nvPr>
            <p:ph type="title"/>
          </p:nvPr>
        </p:nvSpPr>
        <p:spPr/>
        <p:txBody>
          <a:bodyPr>
            <a:normAutofit/>
          </a:bodyPr>
          <a:lstStyle/>
          <a:p>
            <a:r>
              <a:rPr lang="en-US" dirty="0"/>
              <a:t>GHG TOOLKIT STRUCTURE</a:t>
            </a:r>
          </a:p>
        </p:txBody>
      </p:sp>
      <p:sp>
        <p:nvSpPr>
          <p:cNvPr id="2" name="Footer Placeholder 1">
            <a:extLst>
              <a:ext uri="{FF2B5EF4-FFF2-40B4-BE49-F238E27FC236}">
                <a16:creationId xmlns:a16="http://schemas.microsoft.com/office/drawing/2014/main" id="{5185710F-FF34-4956-A1A1-E61FFC67AAE4}"/>
              </a:ext>
            </a:extLst>
          </p:cNvPr>
          <p:cNvSpPr>
            <a:spLocks noGrp="1"/>
          </p:cNvSpPr>
          <p:nvPr>
            <p:ph type="ftr" sz="quarter" idx="18"/>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69696">
                    <a:lumMod val="50000"/>
                  </a:srgbClr>
                </a:solidFill>
                <a:effectLst/>
                <a:uLnTx/>
                <a:uFillTx/>
                <a:latin typeface="Lato"/>
                <a:ea typeface="+mn-ea"/>
                <a:cs typeface="+mn-cs"/>
              </a:rPr>
              <a:t>Equitably Reducing Greenhouse Gas Emissions through Energy Strategies</a:t>
            </a:r>
            <a:endParaRPr kumimoji="0" lang="en-US" sz="1200" b="0" i="0" u="none" strike="noStrike" kern="1200" cap="none" spc="0" normalizeH="0" baseline="0" noProof="0" dirty="0">
              <a:ln>
                <a:noFill/>
              </a:ln>
              <a:solidFill>
                <a:srgbClr val="969696">
                  <a:lumMod val="50000"/>
                </a:srgbClr>
              </a:solidFill>
              <a:effectLst/>
              <a:uLnTx/>
              <a:uFillTx/>
              <a:latin typeface="Lato"/>
              <a:ea typeface="+mn-ea"/>
              <a:cs typeface="+mn-cs"/>
            </a:endParaRPr>
          </a:p>
        </p:txBody>
      </p:sp>
      <p:sp>
        <p:nvSpPr>
          <p:cNvPr id="3" name="Slide Number Placeholder 2">
            <a:extLst>
              <a:ext uri="{FF2B5EF4-FFF2-40B4-BE49-F238E27FC236}">
                <a16:creationId xmlns:a16="http://schemas.microsoft.com/office/drawing/2014/main" id="{C7086479-3F71-4377-9DF7-1386029CE8EF}"/>
              </a:ext>
            </a:extLst>
          </p:cNvPr>
          <p:cNvSpPr>
            <a:spLocks noGrp="1"/>
          </p:cNvSpPr>
          <p:nvPr>
            <p:ph type="sldNum" sz="quarter" idx="19"/>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4771B-AE04-41F8-8441-EC7D184086A2}" type="slidenum">
              <a:rPr kumimoji="0" lang="en-US" sz="1200" b="0" i="0" u="none" strike="noStrike" kern="1200" cap="none" spc="0" normalizeH="0" baseline="0" noProof="0" smtClean="0">
                <a:ln>
                  <a:noFill/>
                </a:ln>
                <a:solidFill>
                  <a:srgbClr val="969696">
                    <a:lumMod val="50000"/>
                  </a:srgbClr>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969696">
                  <a:lumMod val="50000"/>
                </a:srgbClr>
              </a:solidFill>
              <a:effectLst/>
              <a:uLnTx/>
              <a:uFillTx/>
              <a:latin typeface="Lato"/>
              <a:ea typeface="+mn-ea"/>
              <a:cs typeface="+mn-cs"/>
            </a:endParaRPr>
          </a:p>
        </p:txBody>
      </p:sp>
      <p:sp>
        <p:nvSpPr>
          <p:cNvPr id="12" name="Footer Placeholder 6">
            <a:extLst>
              <a:ext uri="{FF2B5EF4-FFF2-40B4-BE49-F238E27FC236}">
                <a16:creationId xmlns:a16="http://schemas.microsoft.com/office/drawing/2014/main" id="{3AF9F37E-ABD2-47DD-997E-BA97189C2676}"/>
              </a:ext>
            </a:extLst>
          </p:cNvPr>
          <p:cNvSpPr txBox="1">
            <a:spLocks/>
          </p:cNvSpPr>
          <p:nvPr/>
        </p:nvSpPr>
        <p:spPr>
          <a:xfrm>
            <a:off x="7162800" y="5625958"/>
            <a:ext cx="2743200" cy="41669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Lato"/>
                <a:ea typeface="+mn-ea"/>
                <a:cs typeface="+mn-cs"/>
              </a:rPr>
              <a:t>Resources Provided By Getty ( source for external images only)</a:t>
            </a:r>
          </a:p>
        </p:txBody>
      </p:sp>
      <p:sp>
        <p:nvSpPr>
          <p:cNvPr id="23" name="Google Shape;801;p85">
            <a:extLst>
              <a:ext uri="{FF2B5EF4-FFF2-40B4-BE49-F238E27FC236}">
                <a16:creationId xmlns:a16="http://schemas.microsoft.com/office/drawing/2014/main" id="{C4512152-2D4D-4C46-BB5D-883AECAB4394}"/>
              </a:ext>
            </a:extLst>
          </p:cNvPr>
          <p:cNvSpPr txBox="1">
            <a:spLocks/>
          </p:cNvSpPr>
          <p:nvPr/>
        </p:nvSpPr>
        <p:spPr>
          <a:xfrm>
            <a:off x="281100" y="1075682"/>
            <a:ext cx="6696000" cy="4861000"/>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51929" indent="-457200">
              <a:buClr>
                <a:schemeClr val="tx1"/>
              </a:buClr>
              <a:buSzPts val="1300"/>
              <a:buFont typeface="+mj-lt"/>
              <a:buAutoNum type="arabicPeriod"/>
            </a:pPr>
            <a:r>
              <a:rPr lang="en-US" sz="2000" dirty="0">
                <a:solidFill>
                  <a:schemeClr val="tx1"/>
                </a:solidFill>
                <a:latin typeface="Oswald"/>
                <a:ea typeface="Oswald"/>
                <a:cs typeface="Oswald"/>
                <a:sym typeface="Oswald"/>
              </a:rPr>
              <a:t>MAIN STRATEGY RECOMMENDATIONS </a:t>
            </a:r>
          </a:p>
          <a:p>
            <a:pPr marL="1383430" lvl="1" indent="-457200">
              <a:spcBef>
                <a:spcPts val="0"/>
              </a:spcBef>
              <a:buClr>
                <a:schemeClr val="tx1"/>
              </a:buClr>
              <a:buSzPts val="1300"/>
              <a:buFont typeface="+mj-lt"/>
              <a:buAutoNum type="arabicPeriod"/>
            </a:pPr>
            <a:r>
              <a:rPr lang="en-US" sz="2000" dirty="0">
                <a:solidFill>
                  <a:schemeClr val="tx1"/>
                </a:solidFill>
                <a:latin typeface="Oswald"/>
                <a:ea typeface="Oswald"/>
                <a:cs typeface="Oswald"/>
                <a:sym typeface="Oswald"/>
              </a:rPr>
              <a:t>Function as an executive summary</a:t>
            </a:r>
          </a:p>
          <a:p>
            <a:pPr marL="1383430" lvl="1" indent="-457200">
              <a:spcBef>
                <a:spcPts val="0"/>
              </a:spcBef>
              <a:buClr>
                <a:schemeClr val="tx1"/>
              </a:buClr>
              <a:buSzPts val="1300"/>
              <a:buFont typeface="+mj-lt"/>
              <a:buAutoNum type="arabicPeriod"/>
            </a:pPr>
            <a:r>
              <a:rPr lang="en-US" sz="2000" dirty="0">
                <a:solidFill>
                  <a:schemeClr val="tx1"/>
                </a:solidFill>
                <a:latin typeface="Oswald"/>
                <a:ea typeface="Oswald"/>
                <a:cs typeface="Oswald"/>
                <a:sym typeface="Oswald"/>
              </a:rPr>
              <a:t>Prioritize greatest emission reductions and equity </a:t>
            </a:r>
          </a:p>
          <a:p>
            <a:pPr marL="651929" indent="-457200">
              <a:buClr>
                <a:schemeClr val="tx1"/>
              </a:buClr>
              <a:buSzPts val="1300"/>
              <a:buFont typeface="+mj-lt"/>
              <a:buAutoNum type="arabicPeriod"/>
            </a:pPr>
            <a:r>
              <a:rPr lang="en-US" sz="2000" dirty="0">
                <a:solidFill>
                  <a:schemeClr val="tx1"/>
                </a:solidFill>
                <a:latin typeface="Oswald"/>
                <a:ea typeface="Oswald"/>
                <a:cs typeface="Oswald"/>
                <a:sym typeface="Oswald"/>
              </a:rPr>
              <a:t>INTRODUCTION</a:t>
            </a:r>
          </a:p>
          <a:p>
            <a:pPr marL="1383430" lvl="1" indent="-457200">
              <a:spcBef>
                <a:spcPts val="0"/>
              </a:spcBef>
              <a:buClr>
                <a:schemeClr val="tx1"/>
              </a:buClr>
              <a:buSzPts val="1300"/>
              <a:buFont typeface="+mj-lt"/>
              <a:buAutoNum type="arabicPeriod"/>
            </a:pPr>
            <a:r>
              <a:rPr lang="en-US" sz="2000" dirty="0">
                <a:solidFill>
                  <a:schemeClr val="tx1"/>
                </a:solidFill>
                <a:latin typeface="Oswald"/>
                <a:ea typeface="Oswald"/>
                <a:cs typeface="Oswald"/>
                <a:sym typeface="Oswald"/>
              </a:rPr>
              <a:t>Greenhouse Gases</a:t>
            </a:r>
          </a:p>
          <a:p>
            <a:pPr marL="1383430" lvl="1" indent="-457200">
              <a:spcBef>
                <a:spcPts val="0"/>
              </a:spcBef>
              <a:buClr>
                <a:schemeClr val="tx1"/>
              </a:buClr>
              <a:buSzPts val="1300"/>
              <a:buFont typeface="+mj-lt"/>
              <a:buAutoNum type="arabicPeriod"/>
            </a:pPr>
            <a:r>
              <a:rPr lang="en-US" sz="2000" dirty="0">
                <a:solidFill>
                  <a:schemeClr val="tx1"/>
                </a:solidFill>
                <a:latin typeface="Oswald"/>
                <a:ea typeface="Oswald"/>
                <a:cs typeface="Oswald"/>
                <a:sym typeface="Oswald"/>
              </a:rPr>
              <a:t>Climate Risk Assessment in North Central Texas</a:t>
            </a:r>
          </a:p>
          <a:p>
            <a:pPr marL="1383430" lvl="1" indent="-457200">
              <a:spcBef>
                <a:spcPts val="0"/>
              </a:spcBef>
              <a:buClr>
                <a:schemeClr val="tx1"/>
              </a:buClr>
              <a:buSzPts val="1300"/>
              <a:buFont typeface="+mj-lt"/>
              <a:buAutoNum type="arabicPeriod"/>
            </a:pPr>
            <a:r>
              <a:rPr lang="en-US" sz="2000" dirty="0">
                <a:solidFill>
                  <a:schemeClr val="tx1"/>
                </a:solidFill>
                <a:latin typeface="Oswald"/>
                <a:ea typeface="Oswald"/>
                <a:cs typeface="Oswald"/>
                <a:sym typeface="Oswald"/>
              </a:rPr>
              <a:t>Equity &amp; Overburdened Communities</a:t>
            </a:r>
          </a:p>
          <a:p>
            <a:pPr marL="1383430" lvl="1" indent="-457200">
              <a:spcBef>
                <a:spcPts val="0"/>
              </a:spcBef>
              <a:buClr>
                <a:schemeClr val="tx1"/>
              </a:buClr>
              <a:buSzPts val="1300"/>
              <a:buFont typeface="+mj-lt"/>
              <a:buAutoNum type="arabicPeriod"/>
            </a:pPr>
            <a:r>
              <a:rPr lang="en-US" sz="2000" dirty="0">
                <a:solidFill>
                  <a:schemeClr val="tx1"/>
                </a:solidFill>
                <a:latin typeface="Oswald"/>
                <a:ea typeface="Oswald"/>
                <a:cs typeface="Oswald"/>
                <a:sym typeface="Oswald"/>
              </a:rPr>
              <a:t>Health Equity Analyses</a:t>
            </a:r>
          </a:p>
          <a:p>
            <a:pPr marL="1383430" lvl="1" indent="-457200">
              <a:spcBef>
                <a:spcPts val="0"/>
              </a:spcBef>
              <a:buClr>
                <a:schemeClr val="tx1"/>
              </a:buClr>
              <a:buSzPts val="1300"/>
              <a:buFont typeface="+mj-lt"/>
              <a:buAutoNum type="arabicPeriod"/>
            </a:pPr>
            <a:r>
              <a:rPr lang="en-US" sz="2000" dirty="0">
                <a:solidFill>
                  <a:schemeClr val="tx1"/>
                </a:solidFill>
                <a:latin typeface="Oswald"/>
                <a:ea typeface="Oswald"/>
                <a:cs typeface="Oswald"/>
                <a:sym typeface="Oswald"/>
              </a:rPr>
              <a:t>Strategy Structure &amp; Criteria</a:t>
            </a:r>
          </a:p>
          <a:p>
            <a:pPr marL="651929" indent="-457200">
              <a:buClr>
                <a:schemeClr val="tx1"/>
              </a:buClr>
              <a:buSzPts val="1300"/>
              <a:buFont typeface="+mj-lt"/>
              <a:buAutoNum type="arabicPeriod"/>
            </a:pPr>
            <a:r>
              <a:rPr lang="en-US" sz="2000" dirty="0">
                <a:solidFill>
                  <a:schemeClr val="tx1"/>
                </a:solidFill>
                <a:latin typeface="Oswald"/>
                <a:ea typeface="Oswald"/>
                <a:cs typeface="Oswald"/>
                <a:sym typeface="Oswald"/>
              </a:rPr>
              <a:t>SECTOR-SPECIFIC SECTIONS</a:t>
            </a:r>
          </a:p>
          <a:p>
            <a:pPr marL="1383430" lvl="2" indent="-457200">
              <a:spcBef>
                <a:spcPts val="0"/>
              </a:spcBef>
              <a:buClr>
                <a:schemeClr val="tx1"/>
              </a:buClr>
              <a:buSzPts val="1300"/>
              <a:buFont typeface="+mj-lt"/>
              <a:buAutoNum type="arabicPeriod"/>
            </a:pPr>
            <a:r>
              <a:rPr lang="en-US" dirty="0">
                <a:solidFill>
                  <a:schemeClr val="tx1"/>
                </a:solidFill>
                <a:latin typeface="Oswald"/>
                <a:ea typeface="Oswald"/>
                <a:cs typeface="Oswald"/>
                <a:sym typeface="Oswald"/>
              </a:rPr>
              <a:t>Energy, transportation, solid waste, water, buildings, equity, food systems, wastewater</a:t>
            </a:r>
          </a:p>
          <a:p>
            <a:pPr marL="1383430" lvl="2" indent="-457200">
              <a:spcBef>
                <a:spcPts val="0"/>
              </a:spcBef>
              <a:buClr>
                <a:schemeClr val="tx1"/>
              </a:buClr>
              <a:buSzPts val="1300"/>
              <a:buFont typeface="+mj-lt"/>
              <a:buAutoNum type="arabicPeriod"/>
            </a:pPr>
            <a:r>
              <a:rPr lang="en-US" dirty="0">
                <a:solidFill>
                  <a:schemeClr val="tx1"/>
                </a:solidFill>
                <a:latin typeface="Oswald"/>
                <a:ea typeface="Oswald"/>
                <a:cs typeface="Oswald"/>
                <a:sym typeface="Oswald"/>
              </a:rPr>
              <a:t>Strategy emphasis areas → GHG pollution control measures</a:t>
            </a:r>
          </a:p>
          <a:p>
            <a:pPr marL="651929" indent="-457200">
              <a:buClr>
                <a:schemeClr val="tx1"/>
              </a:buClr>
              <a:buSzPts val="1300"/>
              <a:buFont typeface="+mj-lt"/>
              <a:buAutoNum type="arabicPeriod"/>
            </a:pPr>
            <a:r>
              <a:rPr lang="en-US" sz="2000" dirty="0">
                <a:solidFill>
                  <a:schemeClr val="tx1"/>
                </a:solidFill>
                <a:latin typeface="Oswald"/>
                <a:ea typeface="Oswald"/>
                <a:cs typeface="Oswald"/>
                <a:sym typeface="Oswald"/>
              </a:rPr>
              <a:t>STRATEGY CATALOGUE </a:t>
            </a:r>
          </a:p>
          <a:p>
            <a:pPr marL="651929" indent="-457200">
              <a:buClr>
                <a:schemeClr val="tx1"/>
              </a:buClr>
              <a:buSzPts val="1300"/>
              <a:buFont typeface="+mj-lt"/>
              <a:buAutoNum type="arabicPeriod"/>
            </a:pPr>
            <a:r>
              <a:rPr lang="en-US" sz="2000" dirty="0">
                <a:solidFill>
                  <a:schemeClr val="tx1"/>
                </a:solidFill>
                <a:latin typeface="Oswald"/>
                <a:ea typeface="Oswald"/>
                <a:cs typeface="Oswald"/>
                <a:sym typeface="Oswald"/>
              </a:rPr>
              <a:t>APPENDIX</a:t>
            </a:r>
          </a:p>
        </p:txBody>
      </p:sp>
    </p:spTree>
    <p:extLst>
      <p:ext uri="{BB962C8B-B14F-4D97-AF65-F5344CB8AC3E}">
        <p14:creationId xmlns:p14="http://schemas.microsoft.com/office/powerpoint/2010/main" val="2524776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2A31842-3A4F-483B-8CE6-7CF50A228D17}"/>
              </a:ext>
            </a:extLst>
          </p:cNvPr>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69696">
                    <a:lumMod val="50000"/>
                  </a:srgbClr>
                </a:solidFill>
                <a:effectLst/>
                <a:uLnTx/>
                <a:uFillTx/>
                <a:latin typeface="Lato"/>
                <a:ea typeface="+mn-ea"/>
                <a:cs typeface="+mn-cs"/>
              </a:rPr>
              <a:t>Equitably Reducing Greenhouse Gas Emissions through Energy Strategies</a:t>
            </a:r>
            <a:endParaRPr kumimoji="0" lang="en-US" sz="1200" b="0" i="0" u="none" strike="noStrike" kern="1200" cap="none" spc="0" normalizeH="0" baseline="0" noProof="0" dirty="0">
              <a:ln>
                <a:noFill/>
              </a:ln>
              <a:solidFill>
                <a:srgbClr val="969696">
                  <a:lumMod val="50000"/>
                </a:srgbClr>
              </a:solidFill>
              <a:effectLst/>
              <a:uLnTx/>
              <a:uFillTx/>
              <a:latin typeface="Lato"/>
              <a:ea typeface="+mn-ea"/>
              <a:cs typeface="+mn-cs"/>
            </a:endParaRPr>
          </a:p>
        </p:txBody>
      </p:sp>
      <p:sp>
        <p:nvSpPr>
          <p:cNvPr id="6" name="Slide Number Placeholder 5">
            <a:extLst>
              <a:ext uri="{FF2B5EF4-FFF2-40B4-BE49-F238E27FC236}">
                <a16:creationId xmlns:a16="http://schemas.microsoft.com/office/drawing/2014/main" id="{3FA257B2-4C54-4617-987C-D1DE1A07103F}"/>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4771B-AE04-41F8-8441-EC7D184086A2}" type="slidenum">
              <a:rPr kumimoji="0" lang="en-US" sz="1200" b="0" i="0" u="none" strike="noStrike" kern="1200" cap="none" spc="0" normalizeH="0" baseline="0" noProof="0" smtClean="0">
                <a:ln>
                  <a:noFill/>
                </a:ln>
                <a:solidFill>
                  <a:srgbClr val="969696">
                    <a:lumMod val="50000"/>
                  </a:srgbClr>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969696">
                  <a:lumMod val="50000"/>
                </a:srgbClr>
              </a:solidFill>
              <a:effectLst/>
              <a:uLnTx/>
              <a:uFillTx/>
              <a:latin typeface="Lato"/>
              <a:ea typeface="+mn-ea"/>
              <a:cs typeface="+mn-cs"/>
            </a:endParaRPr>
          </a:p>
        </p:txBody>
      </p:sp>
      <p:pic>
        <p:nvPicPr>
          <p:cNvPr id="19" name="Picture 18">
            <a:extLst>
              <a:ext uri="{FF2B5EF4-FFF2-40B4-BE49-F238E27FC236}">
                <a16:creationId xmlns:a16="http://schemas.microsoft.com/office/drawing/2014/main" id="{12BEBDE8-D3D3-1E4A-B24F-ACC3DFE54B4E}"/>
              </a:ext>
            </a:extLst>
          </p:cNvPr>
          <p:cNvPicPr>
            <a:picLocks noChangeAspect="1"/>
          </p:cNvPicPr>
          <p:nvPr/>
        </p:nvPicPr>
        <p:blipFill rotWithShape="1">
          <a:blip r:embed="rId3"/>
          <a:srcRect l="50000"/>
          <a:stretch/>
        </p:blipFill>
        <p:spPr>
          <a:xfrm>
            <a:off x="6129337" y="1488440"/>
            <a:ext cx="6096000" cy="4555482"/>
          </a:xfrm>
          <a:prstGeom prst="rect">
            <a:avLst/>
          </a:prstGeom>
        </p:spPr>
      </p:pic>
      <p:sp>
        <p:nvSpPr>
          <p:cNvPr id="7" name="Footer Placeholder 6">
            <a:extLst>
              <a:ext uri="{FF2B5EF4-FFF2-40B4-BE49-F238E27FC236}">
                <a16:creationId xmlns:a16="http://schemas.microsoft.com/office/drawing/2014/main" id="{7FE953A5-6847-4340-AB9E-72B16D30C1B4}"/>
              </a:ext>
            </a:extLst>
          </p:cNvPr>
          <p:cNvSpPr txBox="1">
            <a:spLocks/>
          </p:cNvSpPr>
          <p:nvPr/>
        </p:nvSpPr>
        <p:spPr>
          <a:xfrm>
            <a:off x="9494134" y="5154179"/>
            <a:ext cx="2743200" cy="41669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Lato"/>
                <a:ea typeface="+mn-ea"/>
                <a:cs typeface="+mn-cs"/>
              </a:rPr>
              <a:t>Image Provided By Getty ( source for external images only)</a:t>
            </a:r>
          </a:p>
        </p:txBody>
      </p:sp>
      <p:sp>
        <p:nvSpPr>
          <p:cNvPr id="16" name="Title 1">
            <a:extLst>
              <a:ext uri="{FF2B5EF4-FFF2-40B4-BE49-F238E27FC236}">
                <a16:creationId xmlns:a16="http://schemas.microsoft.com/office/drawing/2014/main" id="{D0D2D00E-C2EB-E643-8B07-A344D976A6B3}"/>
              </a:ext>
            </a:extLst>
          </p:cNvPr>
          <p:cNvSpPr>
            <a:spLocks noGrp="1"/>
          </p:cNvSpPr>
          <p:nvPr>
            <p:ph type="title"/>
          </p:nvPr>
        </p:nvSpPr>
        <p:spPr>
          <a:xfrm>
            <a:off x="990600" y="688975"/>
            <a:ext cx="10515600" cy="682625"/>
          </a:xfrm>
        </p:spPr>
        <p:txBody>
          <a:bodyPr>
            <a:normAutofit fontScale="90000"/>
          </a:bodyPr>
          <a:lstStyle/>
          <a:p>
            <a:r>
              <a:rPr lang="en-US" dirty="0"/>
              <a:t>TABLE OF CONTENTS</a:t>
            </a:r>
          </a:p>
        </p:txBody>
      </p:sp>
      <p:sp>
        <p:nvSpPr>
          <p:cNvPr id="17" name="Content Placeholder 3">
            <a:extLst>
              <a:ext uri="{FF2B5EF4-FFF2-40B4-BE49-F238E27FC236}">
                <a16:creationId xmlns:a16="http://schemas.microsoft.com/office/drawing/2014/main" id="{E84859EE-370D-4146-BD65-5CA8DA3F7B1E}"/>
              </a:ext>
            </a:extLst>
          </p:cNvPr>
          <p:cNvSpPr txBox="1">
            <a:spLocks/>
          </p:cNvSpPr>
          <p:nvPr/>
        </p:nvSpPr>
        <p:spPr>
          <a:xfrm>
            <a:off x="990600" y="1976542"/>
            <a:ext cx="4986337" cy="4351338"/>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6">
                    <a:lumMod val="50000"/>
                  </a:schemeClr>
                </a:solidFill>
                <a:latin typeface="Lato" panose="020F0502020204030203" pitchFamily="34" charset="0"/>
                <a:ea typeface="Lato" panose="020F0502020204030203" pitchFamily="34" charset="0"/>
                <a:cs typeface="Lato" panose="020F050202020403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00446A"/>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FFC000"/>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a:solidFill>
                  <a:schemeClr val="tx1"/>
                </a:solidFill>
              </a:rPr>
              <a:t>INTRODUCTION</a:t>
            </a:r>
          </a:p>
          <a:p>
            <a:pPr marL="914400" lvl="1" indent="-457200">
              <a:buFont typeface="Arial" panose="020B0604020202020204" pitchFamily="34" charset="0"/>
              <a:buChar char="•"/>
            </a:pPr>
            <a:r>
              <a:rPr lang="en-US">
                <a:solidFill>
                  <a:schemeClr val="tx1"/>
                </a:solidFill>
              </a:rPr>
              <a:t>Greenhouse Gases</a:t>
            </a:r>
          </a:p>
          <a:p>
            <a:pPr marL="914400" lvl="1" indent="-457200">
              <a:buFont typeface="Arial" panose="020B0604020202020204" pitchFamily="34" charset="0"/>
              <a:buChar char="•"/>
            </a:pPr>
            <a:r>
              <a:rPr lang="en-US">
                <a:solidFill>
                  <a:schemeClr val="tx1"/>
                </a:solidFill>
              </a:rPr>
              <a:t>Climate Risk in DFW</a:t>
            </a:r>
          </a:p>
          <a:p>
            <a:pPr marL="457200" indent="-457200">
              <a:buFont typeface="Arial" panose="020B0604020202020204" pitchFamily="34" charset="0"/>
              <a:buChar char="•"/>
            </a:pPr>
            <a:r>
              <a:rPr lang="en-US">
                <a:solidFill>
                  <a:schemeClr val="tx1"/>
                </a:solidFill>
              </a:rPr>
              <a:t>LEADING WITH EQUITY</a:t>
            </a:r>
          </a:p>
          <a:p>
            <a:pPr marL="914400" lvl="1" indent="-457200">
              <a:buFont typeface="Arial" panose="020B0604020202020204" pitchFamily="34" charset="0"/>
              <a:buChar char="•"/>
            </a:pPr>
            <a:r>
              <a:rPr lang="en-US">
                <a:solidFill>
                  <a:schemeClr val="tx1"/>
                </a:solidFill>
              </a:rPr>
              <a:t>Equity Analysis</a:t>
            </a:r>
          </a:p>
          <a:p>
            <a:pPr marL="914400" lvl="1" indent="-457200">
              <a:buFont typeface="Arial" panose="020B0604020202020204" pitchFamily="34" charset="0"/>
              <a:buChar char="•"/>
            </a:pPr>
            <a:r>
              <a:rPr lang="en-US">
                <a:solidFill>
                  <a:schemeClr val="tx1"/>
                </a:solidFill>
              </a:rPr>
              <a:t>Equity Solutions</a:t>
            </a:r>
          </a:p>
          <a:p>
            <a:pPr marL="457200" indent="-457200">
              <a:buFont typeface="Arial" panose="020B0604020202020204" pitchFamily="34" charset="0"/>
              <a:buChar char="•"/>
            </a:pPr>
            <a:r>
              <a:rPr lang="en-US">
                <a:solidFill>
                  <a:schemeClr val="tx1"/>
                </a:solidFill>
              </a:rPr>
              <a:t>RESEARCH</a:t>
            </a:r>
          </a:p>
          <a:p>
            <a:pPr marL="914400" lvl="1" indent="-457200">
              <a:buFont typeface="Arial" panose="020B0604020202020204" pitchFamily="34" charset="0"/>
              <a:buChar char="•"/>
            </a:pPr>
            <a:r>
              <a:rPr lang="en-US">
                <a:solidFill>
                  <a:schemeClr val="tx1"/>
                </a:solidFill>
              </a:rPr>
              <a:t>Analysis</a:t>
            </a:r>
          </a:p>
          <a:p>
            <a:pPr marL="914400" lvl="1" indent="-457200">
              <a:buFont typeface="Arial" panose="020B0604020202020204" pitchFamily="34" charset="0"/>
              <a:buChar char="•"/>
            </a:pPr>
            <a:r>
              <a:rPr lang="en-US">
                <a:solidFill>
                  <a:schemeClr val="tx1"/>
                </a:solidFill>
              </a:rPr>
              <a:t>Criteria</a:t>
            </a:r>
          </a:p>
          <a:p>
            <a:pPr marL="457200" indent="-457200">
              <a:buFont typeface="Arial" panose="020B0604020202020204" pitchFamily="34" charset="0"/>
              <a:buChar char="•"/>
            </a:pPr>
            <a:r>
              <a:rPr lang="en-US">
                <a:solidFill>
                  <a:schemeClr val="tx1"/>
                </a:solidFill>
              </a:rPr>
              <a:t>STRATEGIES</a:t>
            </a:r>
          </a:p>
          <a:p>
            <a:pPr marL="914400" lvl="1" indent="-457200">
              <a:buFont typeface="Arial" panose="020B0604020202020204" pitchFamily="34" charset="0"/>
              <a:buChar char="•"/>
            </a:pPr>
            <a:r>
              <a:rPr lang="en-US">
                <a:solidFill>
                  <a:schemeClr val="tx1"/>
                </a:solidFill>
              </a:rPr>
              <a:t>Energy Strategies</a:t>
            </a:r>
          </a:p>
          <a:p>
            <a:pPr marL="457200" indent="-457200">
              <a:buFont typeface="Arial" panose="020B0604020202020204" pitchFamily="34" charset="0"/>
              <a:buChar char="•"/>
            </a:pPr>
            <a:r>
              <a:rPr lang="en-US">
                <a:solidFill>
                  <a:schemeClr val="tx1"/>
                </a:solidFill>
              </a:rPr>
              <a:t>CONCLUSION</a:t>
            </a:r>
          </a:p>
          <a:p>
            <a:pPr marL="914400" lvl="1" indent="-457200">
              <a:buFont typeface="Arial" panose="020B0604020202020204" pitchFamily="34" charset="0"/>
              <a:buChar char="•"/>
            </a:pPr>
            <a:r>
              <a:rPr lang="en-US">
                <a:solidFill>
                  <a:schemeClr val="tx1"/>
                </a:solidFill>
              </a:rPr>
              <a:t>Next Steps</a:t>
            </a:r>
          </a:p>
          <a:p>
            <a:pPr marL="914400" lvl="1" indent="-457200">
              <a:buFont typeface="Arial" panose="020B0604020202020204" pitchFamily="34" charset="0"/>
              <a:buChar char="•"/>
            </a:pPr>
            <a:r>
              <a:rPr lang="en-US">
                <a:solidFill>
                  <a:schemeClr val="tx1"/>
                </a:solidFill>
              </a:rPr>
              <a:t>Conclusion</a:t>
            </a:r>
          </a:p>
          <a:p>
            <a:pPr marL="914400" lvl="1" indent="-457200">
              <a:buFont typeface="Arial" panose="020B0604020202020204" pitchFamily="34" charset="0"/>
              <a:buChar char="•"/>
            </a:pPr>
            <a:endParaRPr lang="en-US" dirty="0">
              <a:solidFill>
                <a:schemeClr val="tx1"/>
              </a:solidFill>
            </a:endParaRPr>
          </a:p>
        </p:txBody>
      </p:sp>
    </p:spTree>
    <p:extLst>
      <p:ext uri="{BB962C8B-B14F-4D97-AF65-F5344CB8AC3E}">
        <p14:creationId xmlns:p14="http://schemas.microsoft.com/office/powerpoint/2010/main" val="12765886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FABE7-F80C-2A40-B272-3236917468F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D5FF9E6-C165-494B-8126-72A5CD69140F}"/>
              </a:ext>
            </a:extLst>
          </p:cNvPr>
          <p:cNvSpPr>
            <a:spLocks noGrp="1"/>
          </p:cNvSpPr>
          <p:nvPr>
            <p:ph idx="1"/>
          </p:nvPr>
        </p:nvSpPr>
        <p:spPr/>
        <p:txBody>
          <a:bodyPr/>
          <a:lstStyle/>
          <a:p>
            <a:endParaRPr lang="en-US" dirty="0"/>
          </a:p>
        </p:txBody>
      </p:sp>
      <p:graphicFrame>
        <p:nvGraphicFramePr>
          <p:cNvPr id="4" name="Diagram 3">
            <a:extLst>
              <a:ext uri="{FF2B5EF4-FFF2-40B4-BE49-F238E27FC236}">
                <a16:creationId xmlns:a16="http://schemas.microsoft.com/office/drawing/2014/main" id="{1B00C267-40F1-284F-A7C5-BBDD7B7DB815}"/>
              </a:ext>
            </a:extLst>
          </p:cNvPr>
          <p:cNvGraphicFramePr/>
          <p:nvPr>
            <p:extLst>
              <p:ext uri="{D42A27DB-BD31-4B8C-83A1-F6EECF244321}">
                <p14:modId xmlns:p14="http://schemas.microsoft.com/office/powerpoint/2010/main" val="2255326695"/>
              </p:ext>
            </p:extLst>
          </p:nvPr>
        </p:nvGraphicFramePr>
        <p:xfrm>
          <a:off x="179881" y="-1"/>
          <a:ext cx="5916119" cy="6858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a16="http://schemas.microsoft.com/office/drawing/2014/main" id="{C41D88B7-2996-A54F-8D9B-E5BF82F83840}"/>
              </a:ext>
            </a:extLst>
          </p:cNvPr>
          <p:cNvGraphicFramePr/>
          <p:nvPr>
            <p:extLst>
              <p:ext uri="{D42A27DB-BD31-4B8C-83A1-F6EECF244321}">
                <p14:modId xmlns:p14="http://schemas.microsoft.com/office/powerpoint/2010/main" val="1146862045"/>
              </p:ext>
            </p:extLst>
          </p:nvPr>
        </p:nvGraphicFramePr>
        <p:xfrm>
          <a:off x="6304547" y="-1"/>
          <a:ext cx="5680940" cy="6858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Footer Placeholder 5">
            <a:extLst>
              <a:ext uri="{FF2B5EF4-FFF2-40B4-BE49-F238E27FC236}">
                <a16:creationId xmlns:a16="http://schemas.microsoft.com/office/drawing/2014/main" id="{81E1517C-947B-E844-A3E1-158C348ABF32}"/>
              </a:ext>
            </a:extLst>
          </p:cNvPr>
          <p:cNvSpPr>
            <a:spLocks noGrp="1"/>
          </p:cNvSpPr>
          <p:nvPr>
            <p:ph type="ftr" sz="quarter" idx="11"/>
          </p:nvPr>
        </p:nvSpPr>
        <p:spPr/>
        <p:txBody>
          <a:bodyPr/>
          <a:lstStyle/>
          <a:p>
            <a:r>
              <a:rPr lang="en-US"/>
              <a:t>Equitably Reducing Greenhouse Gas Emissions through Energy Strategies</a:t>
            </a:r>
          </a:p>
        </p:txBody>
      </p:sp>
      <p:sp>
        <p:nvSpPr>
          <p:cNvPr id="7" name="Slide Number Placeholder 6">
            <a:extLst>
              <a:ext uri="{FF2B5EF4-FFF2-40B4-BE49-F238E27FC236}">
                <a16:creationId xmlns:a16="http://schemas.microsoft.com/office/drawing/2014/main" id="{1AA6D71D-8425-F441-A191-B88A6D90B60A}"/>
              </a:ext>
            </a:extLst>
          </p:cNvPr>
          <p:cNvSpPr>
            <a:spLocks noGrp="1"/>
          </p:cNvSpPr>
          <p:nvPr>
            <p:ph type="sldNum" sz="quarter" idx="12"/>
          </p:nvPr>
        </p:nvSpPr>
        <p:spPr/>
        <p:txBody>
          <a:bodyPr/>
          <a:lstStyle/>
          <a:p>
            <a:fld id="{35747434-7036-48DB-A148-6B3D8EE75CDA}" type="slidenum">
              <a:rPr lang="en-US" smtClean="0"/>
              <a:t>20</a:t>
            </a:fld>
            <a:endParaRPr lang="en-US"/>
          </a:p>
        </p:txBody>
      </p:sp>
    </p:spTree>
    <p:extLst>
      <p:ext uri="{BB962C8B-B14F-4D97-AF65-F5344CB8AC3E}">
        <p14:creationId xmlns:p14="http://schemas.microsoft.com/office/powerpoint/2010/main" val="2848006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80EB489-F10B-43DA-B7BD-04723D01F07A}"/>
              </a:ext>
            </a:extLst>
          </p:cNvPr>
          <p:cNvSpPr>
            <a:spLocks noGrp="1"/>
          </p:cNvSpPr>
          <p:nvPr>
            <p:ph type="ftr" sz="quarter" idx="10"/>
          </p:nvPr>
        </p:nvSpPr>
        <p:spPr>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Lato"/>
                <a:ea typeface="+mn-ea"/>
                <a:cs typeface="+mn-cs"/>
              </a:rPr>
              <a:t>Equitably Reducing Greenhouse Gas Emissions through Energy Strategies</a:t>
            </a:r>
            <a:endParaRPr kumimoji="0" lang="en-US" sz="1200" b="0" i="0" u="none" strike="noStrike" kern="1200" cap="none" spc="0" normalizeH="0" baseline="0" noProof="0" dirty="0">
              <a:ln>
                <a:noFill/>
              </a:ln>
              <a:solidFill>
                <a:srgbClr val="FFFFFF"/>
              </a:solidFill>
              <a:effectLst/>
              <a:uLnTx/>
              <a:uFillTx/>
              <a:latin typeface="Lato"/>
              <a:ea typeface="+mn-ea"/>
              <a:cs typeface="+mn-cs"/>
            </a:endParaRPr>
          </a:p>
        </p:txBody>
      </p:sp>
      <p:sp>
        <p:nvSpPr>
          <p:cNvPr id="3" name="Slide Number Placeholder 2">
            <a:extLst>
              <a:ext uri="{FF2B5EF4-FFF2-40B4-BE49-F238E27FC236}">
                <a16:creationId xmlns:a16="http://schemas.microsoft.com/office/drawing/2014/main" id="{BCD1E7BB-69E7-492A-9F68-BDEA157409E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4771B-AE04-41F8-8441-EC7D184086A2}" type="slidenum">
              <a:rPr kumimoji="0" lang="en-US" sz="1200" b="0" i="0" u="none" strike="noStrike" kern="1200" cap="none" spc="0" normalizeH="0" baseline="0" noProof="0" smtClean="0">
                <a:ln>
                  <a:noFill/>
                </a:ln>
                <a:solidFill>
                  <a:srgbClr val="FFFFFF"/>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FFFFFF"/>
              </a:solidFill>
              <a:effectLst/>
              <a:uLnTx/>
              <a:uFillTx/>
              <a:latin typeface="Lato"/>
              <a:ea typeface="+mn-ea"/>
              <a:cs typeface="+mn-cs"/>
            </a:endParaRPr>
          </a:p>
        </p:txBody>
      </p:sp>
      <p:pic>
        <p:nvPicPr>
          <p:cNvPr id="12" name="Content Placeholder 4" descr="Table&#10;&#10;Description automatically generated">
            <a:extLst>
              <a:ext uri="{FF2B5EF4-FFF2-40B4-BE49-F238E27FC236}">
                <a16:creationId xmlns:a16="http://schemas.microsoft.com/office/drawing/2014/main" id="{00FA2231-B1F9-6F40-9A2B-BC76D57818CE}"/>
              </a:ext>
            </a:extLst>
          </p:cNvPr>
          <p:cNvPicPr>
            <a:picLocks noChangeAspect="1"/>
          </p:cNvPicPr>
          <p:nvPr/>
        </p:nvPicPr>
        <p:blipFill rotWithShape="1">
          <a:blip r:embed="rId2"/>
          <a:srcRect l="4692" t="3809" r="16782" b="12109"/>
          <a:stretch/>
        </p:blipFill>
        <p:spPr>
          <a:xfrm>
            <a:off x="5208121" y="21168"/>
            <a:ext cx="4465518" cy="6187440"/>
          </a:xfrm>
          <a:prstGeom prst="rect">
            <a:avLst/>
          </a:prstGeom>
        </p:spPr>
      </p:pic>
      <p:pic>
        <p:nvPicPr>
          <p:cNvPr id="14" name="Picture 13">
            <a:extLst>
              <a:ext uri="{FF2B5EF4-FFF2-40B4-BE49-F238E27FC236}">
                <a16:creationId xmlns:a16="http://schemas.microsoft.com/office/drawing/2014/main" id="{89F15FEB-BAD9-0C4A-A279-EC34EB4A3A99}"/>
              </a:ext>
            </a:extLst>
          </p:cNvPr>
          <p:cNvPicPr>
            <a:picLocks noChangeAspect="1"/>
          </p:cNvPicPr>
          <p:nvPr/>
        </p:nvPicPr>
        <p:blipFill>
          <a:blip r:embed="rId3"/>
          <a:stretch>
            <a:fillRect/>
          </a:stretch>
        </p:blipFill>
        <p:spPr>
          <a:xfrm>
            <a:off x="214989" y="31487"/>
            <a:ext cx="4760772" cy="6166802"/>
          </a:xfrm>
          <a:prstGeom prst="rect">
            <a:avLst/>
          </a:prstGeom>
        </p:spPr>
      </p:pic>
    </p:spTree>
    <p:extLst>
      <p:ext uri="{BB962C8B-B14F-4D97-AF65-F5344CB8AC3E}">
        <p14:creationId xmlns:p14="http://schemas.microsoft.com/office/powerpoint/2010/main" val="3721213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FC7FE3-0302-4100-AAC0-BAF56FA74069}"/>
              </a:ext>
            </a:extLst>
          </p:cNvPr>
          <p:cNvSpPr>
            <a:spLocks noGrp="1"/>
          </p:cNvSpPr>
          <p:nvPr>
            <p:ph type="title"/>
          </p:nvPr>
        </p:nvSpPr>
        <p:spPr>
          <a:xfrm>
            <a:off x="583861" y="2766218"/>
            <a:ext cx="3782291" cy="1325563"/>
          </a:xfrm>
        </p:spPr>
        <p:txBody>
          <a:bodyPr>
            <a:normAutofit fontScale="90000"/>
          </a:bodyPr>
          <a:lstStyle/>
          <a:p>
            <a:pPr algn="ctr"/>
            <a:r>
              <a:rPr lang="en-US" dirty="0"/>
              <a:t>SAMPLE ENERGY STRATEGY PAGE</a:t>
            </a:r>
          </a:p>
        </p:txBody>
      </p:sp>
      <p:sp>
        <p:nvSpPr>
          <p:cNvPr id="2" name="Footer Placeholder 1">
            <a:extLst>
              <a:ext uri="{FF2B5EF4-FFF2-40B4-BE49-F238E27FC236}">
                <a16:creationId xmlns:a16="http://schemas.microsoft.com/office/drawing/2014/main" id="{5185710F-FF34-4956-A1A1-E61FFC67AAE4}"/>
              </a:ext>
            </a:extLst>
          </p:cNvPr>
          <p:cNvSpPr>
            <a:spLocks noGrp="1"/>
          </p:cNvSpPr>
          <p:nvPr>
            <p:ph type="ftr" sz="quarter" idx="18"/>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69696">
                    <a:lumMod val="50000"/>
                  </a:srgbClr>
                </a:solidFill>
                <a:effectLst/>
                <a:uLnTx/>
                <a:uFillTx/>
                <a:latin typeface="Lato"/>
                <a:ea typeface="+mn-ea"/>
                <a:cs typeface="+mn-cs"/>
              </a:rPr>
              <a:t>Equitably Reducing Greenhouse Gas Emissions through Energy Strategies</a:t>
            </a:r>
            <a:endParaRPr kumimoji="0" lang="en-US" sz="1200" b="0" i="0" u="none" strike="noStrike" kern="1200" cap="none" spc="0" normalizeH="0" baseline="0" noProof="0" dirty="0">
              <a:ln>
                <a:noFill/>
              </a:ln>
              <a:solidFill>
                <a:srgbClr val="969696">
                  <a:lumMod val="50000"/>
                </a:srgbClr>
              </a:solidFill>
              <a:effectLst/>
              <a:uLnTx/>
              <a:uFillTx/>
              <a:latin typeface="Lato"/>
              <a:ea typeface="+mn-ea"/>
              <a:cs typeface="+mn-cs"/>
            </a:endParaRPr>
          </a:p>
        </p:txBody>
      </p:sp>
      <p:sp>
        <p:nvSpPr>
          <p:cNvPr id="3" name="Slide Number Placeholder 2">
            <a:extLst>
              <a:ext uri="{FF2B5EF4-FFF2-40B4-BE49-F238E27FC236}">
                <a16:creationId xmlns:a16="http://schemas.microsoft.com/office/drawing/2014/main" id="{C7086479-3F71-4377-9DF7-1386029CE8EF}"/>
              </a:ext>
            </a:extLst>
          </p:cNvPr>
          <p:cNvSpPr>
            <a:spLocks noGrp="1"/>
          </p:cNvSpPr>
          <p:nvPr>
            <p:ph type="sldNum" sz="quarter" idx="19"/>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4771B-AE04-41F8-8441-EC7D184086A2}" type="slidenum">
              <a:rPr kumimoji="0" lang="en-US" sz="1200" b="0" i="0" u="none" strike="noStrike" kern="1200" cap="none" spc="0" normalizeH="0" baseline="0" noProof="0" smtClean="0">
                <a:ln>
                  <a:noFill/>
                </a:ln>
                <a:solidFill>
                  <a:srgbClr val="969696">
                    <a:lumMod val="50000"/>
                  </a:srgbClr>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969696">
                  <a:lumMod val="50000"/>
                </a:srgbClr>
              </a:solidFill>
              <a:effectLst/>
              <a:uLnTx/>
              <a:uFillTx/>
              <a:latin typeface="Lato"/>
              <a:ea typeface="+mn-ea"/>
              <a:cs typeface="+mn-cs"/>
            </a:endParaRPr>
          </a:p>
        </p:txBody>
      </p:sp>
      <p:sp>
        <p:nvSpPr>
          <p:cNvPr id="12" name="Footer Placeholder 6">
            <a:extLst>
              <a:ext uri="{FF2B5EF4-FFF2-40B4-BE49-F238E27FC236}">
                <a16:creationId xmlns:a16="http://schemas.microsoft.com/office/drawing/2014/main" id="{3AF9F37E-ABD2-47DD-997E-BA97189C2676}"/>
              </a:ext>
            </a:extLst>
          </p:cNvPr>
          <p:cNvSpPr txBox="1">
            <a:spLocks/>
          </p:cNvSpPr>
          <p:nvPr/>
        </p:nvSpPr>
        <p:spPr>
          <a:xfrm>
            <a:off x="7162800" y="5625958"/>
            <a:ext cx="2743200" cy="41669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Lato"/>
                <a:ea typeface="+mn-ea"/>
                <a:cs typeface="+mn-cs"/>
              </a:rPr>
              <a:t>Resources Provided By Getty ( source for external images only)</a:t>
            </a:r>
          </a:p>
        </p:txBody>
      </p:sp>
      <p:pic>
        <p:nvPicPr>
          <p:cNvPr id="25" name="Picture 24" descr="Text&#10;&#10;Description automatically generated with low confidence">
            <a:extLst>
              <a:ext uri="{FF2B5EF4-FFF2-40B4-BE49-F238E27FC236}">
                <a16:creationId xmlns:a16="http://schemas.microsoft.com/office/drawing/2014/main" id="{DA71CFD1-2E43-664C-A711-90119A0FBFDE}"/>
              </a:ext>
            </a:extLst>
          </p:cNvPr>
          <p:cNvPicPr>
            <a:picLocks noChangeAspect="1"/>
          </p:cNvPicPr>
          <p:nvPr/>
        </p:nvPicPr>
        <p:blipFill>
          <a:blip r:embed="rId2"/>
          <a:stretch>
            <a:fillRect/>
          </a:stretch>
        </p:blipFill>
        <p:spPr>
          <a:xfrm>
            <a:off x="4684807" y="0"/>
            <a:ext cx="5297393" cy="6858000"/>
          </a:xfrm>
          <a:prstGeom prst="rect">
            <a:avLst/>
          </a:prstGeom>
        </p:spPr>
      </p:pic>
    </p:spTree>
    <p:extLst>
      <p:ext uri="{BB962C8B-B14F-4D97-AF65-F5344CB8AC3E}">
        <p14:creationId xmlns:p14="http://schemas.microsoft.com/office/powerpoint/2010/main" val="9684165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80EB489-F10B-43DA-B7BD-04723D01F07A}"/>
              </a:ext>
            </a:extLst>
          </p:cNvPr>
          <p:cNvSpPr>
            <a:spLocks noGrp="1"/>
          </p:cNvSpPr>
          <p:nvPr>
            <p:ph type="ftr" sz="quarter" idx="10"/>
          </p:nvPr>
        </p:nvSpPr>
        <p:spPr>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Lato"/>
                <a:ea typeface="+mn-ea"/>
                <a:cs typeface="+mn-cs"/>
              </a:rPr>
              <a:t>Equitably Reducing Greenhouse Gas Emissions through Energy Strategies</a:t>
            </a:r>
            <a:endParaRPr kumimoji="0" lang="en-US" sz="1200" b="0" i="0" u="none" strike="noStrike" kern="1200" cap="none" spc="0" normalizeH="0" baseline="0" noProof="0" dirty="0">
              <a:ln>
                <a:noFill/>
              </a:ln>
              <a:solidFill>
                <a:srgbClr val="FFFFFF"/>
              </a:solidFill>
              <a:effectLst/>
              <a:uLnTx/>
              <a:uFillTx/>
              <a:latin typeface="Lato"/>
              <a:ea typeface="+mn-ea"/>
              <a:cs typeface="+mn-cs"/>
            </a:endParaRPr>
          </a:p>
        </p:txBody>
      </p:sp>
      <p:sp>
        <p:nvSpPr>
          <p:cNvPr id="3" name="Slide Number Placeholder 2">
            <a:extLst>
              <a:ext uri="{FF2B5EF4-FFF2-40B4-BE49-F238E27FC236}">
                <a16:creationId xmlns:a16="http://schemas.microsoft.com/office/drawing/2014/main" id="{BCD1E7BB-69E7-492A-9F68-BDEA157409E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4771B-AE04-41F8-8441-EC7D184086A2}" type="slidenum">
              <a:rPr kumimoji="0" lang="en-US" sz="1200" b="0" i="0" u="none" strike="noStrike" kern="1200" cap="none" spc="0" normalizeH="0" baseline="0" noProof="0" smtClean="0">
                <a:ln>
                  <a:noFill/>
                </a:ln>
                <a:solidFill>
                  <a:srgbClr val="FFFFFF"/>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FFFFFF"/>
              </a:solidFill>
              <a:effectLst/>
              <a:uLnTx/>
              <a:uFillTx/>
              <a:latin typeface="Lato"/>
              <a:ea typeface="+mn-ea"/>
              <a:cs typeface="+mn-cs"/>
            </a:endParaRPr>
          </a:p>
        </p:txBody>
      </p:sp>
      <p:pic>
        <p:nvPicPr>
          <p:cNvPr id="8" name="Picture 7" descr="A picture containing text&#10;&#10;Description automatically generated">
            <a:extLst>
              <a:ext uri="{FF2B5EF4-FFF2-40B4-BE49-F238E27FC236}">
                <a16:creationId xmlns:a16="http://schemas.microsoft.com/office/drawing/2014/main" id="{FA78AD59-842B-3B45-8868-1016C2EC7289}"/>
              </a:ext>
            </a:extLst>
          </p:cNvPr>
          <p:cNvPicPr>
            <a:picLocks noChangeAspect="1"/>
          </p:cNvPicPr>
          <p:nvPr/>
        </p:nvPicPr>
        <p:blipFill>
          <a:blip r:embed="rId3"/>
          <a:stretch>
            <a:fillRect/>
          </a:stretch>
        </p:blipFill>
        <p:spPr>
          <a:xfrm>
            <a:off x="4569510" y="0"/>
            <a:ext cx="5297393" cy="6858000"/>
          </a:xfrm>
          <a:prstGeom prst="rect">
            <a:avLst/>
          </a:prstGeom>
        </p:spPr>
      </p:pic>
      <p:sp>
        <p:nvSpPr>
          <p:cNvPr id="9" name="Title 4">
            <a:extLst>
              <a:ext uri="{FF2B5EF4-FFF2-40B4-BE49-F238E27FC236}">
                <a16:creationId xmlns:a16="http://schemas.microsoft.com/office/drawing/2014/main" id="{582D69C8-4EEE-AB4D-BE11-C080C1621A80}"/>
              </a:ext>
            </a:extLst>
          </p:cNvPr>
          <p:cNvSpPr>
            <a:spLocks noGrp="1"/>
          </p:cNvSpPr>
          <p:nvPr>
            <p:ph type="title"/>
          </p:nvPr>
        </p:nvSpPr>
        <p:spPr>
          <a:xfrm>
            <a:off x="237769" y="2515394"/>
            <a:ext cx="4174656" cy="1325563"/>
          </a:xfrm>
        </p:spPr>
        <p:txBody>
          <a:bodyPr>
            <a:normAutofit fontScale="90000"/>
          </a:bodyPr>
          <a:lstStyle/>
          <a:p>
            <a:pPr algn="ctr"/>
            <a:r>
              <a:rPr lang="en-US" dirty="0"/>
              <a:t>ENERGY STRATEGY EXECUTIVE SUMMARY</a:t>
            </a:r>
          </a:p>
        </p:txBody>
      </p:sp>
    </p:spTree>
    <p:extLst>
      <p:ext uri="{BB962C8B-B14F-4D97-AF65-F5344CB8AC3E}">
        <p14:creationId xmlns:p14="http://schemas.microsoft.com/office/powerpoint/2010/main" val="1864233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3C1EB-8EDD-4CFF-AF50-8BF7A160BFE1}"/>
              </a:ext>
            </a:extLst>
          </p:cNvPr>
          <p:cNvSpPr>
            <a:spLocks noGrp="1"/>
          </p:cNvSpPr>
          <p:nvPr>
            <p:ph type="title"/>
          </p:nvPr>
        </p:nvSpPr>
        <p:spPr>
          <a:xfrm>
            <a:off x="975360" y="1600200"/>
            <a:ext cx="5974080" cy="682625"/>
          </a:xfrm>
        </p:spPr>
        <p:txBody>
          <a:bodyPr>
            <a:normAutofit fontScale="90000"/>
          </a:bodyPr>
          <a:lstStyle/>
          <a:p>
            <a:r>
              <a:rPr lang="en-US" dirty="0"/>
              <a:t>ADDITIONAL TOOLS FOR STATE GOVERNMENTS, LOCAL GOVERNMENTS &amp; THE PRIVATE SECTOR</a:t>
            </a:r>
          </a:p>
        </p:txBody>
      </p:sp>
      <p:sp>
        <p:nvSpPr>
          <p:cNvPr id="4" name="Content Placeholder 3">
            <a:extLst>
              <a:ext uri="{FF2B5EF4-FFF2-40B4-BE49-F238E27FC236}">
                <a16:creationId xmlns:a16="http://schemas.microsoft.com/office/drawing/2014/main" id="{A0A768A7-422B-4B8B-9533-9256DF5C8559}"/>
              </a:ext>
            </a:extLst>
          </p:cNvPr>
          <p:cNvSpPr>
            <a:spLocks noGrp="1"/>
          </p:cNvSpPr>
          <p:nvPr>
            <p:ph idx="1"/>
          </p:nvPr>
        </p:nvSpPr>
        <p:spPr>
          <a:xfrm>
            <a:off x="975360" y="3906904"/>
            <a:ext cx="4986337" cy="1284818"/>
          </a:xfrm>
        </p:spPr>
        <p:txBody>
          <a:bodyPr>
            <a:normAutofit/>
          </a:bodyPr>
          <a:lstStyle/>
          <a:p>
            <a:pPr marL="457200" indent="-457200">
              <a:spcAft>
                <a:spcPts val="600"/>
              </a:spcAft>
              <a:buFont typeface="Arial" panose="020B0604020202020204" pitchFamily="34" charset="0"/>
              <a:buChar char="•"/>
            </a:pPr>
            <a:r>
              <a:rPr lang="en-US" sz="3200" dirty="0">
                <a:solidFill>
                  <a:schemeClr val="tx1"/>
                </a:solidFill>
              </a:rPr>
              <a:t>Strategy Catalogue</a:t>
            </a:r>
          </a:p>
          <a:p>
            <a:pPr marL="457200" indent="-457200">
              <a:spcAft>
                <a:spcPts val="600"/>
              </a:spcAft>
              <a:buFont typeface="Arial" panose="020B0604020202020204" pitchFamily="34" charset="0"/>
              <a:buChar char="•"/>
            </a:pPr>
            <a:r>
              <a:rPr lang="en-US" sz="3200" dirty="0">
                <a:solidFill>
                  <a:schemeClr val="tx1"/>
                </a:solidFill>
              </a:rPr>
              <a:t>Resource Bank</a:t>
            </a:r>
          </a:p>
        </p:txBody>
      </p:sp>
      <p:sp>
        <p:nvSpPr>
          <p:cNvPr id="5" name="Footer Placeholder 4">
            <a:extLst>
              <a:ext uri="{FF2B5EF4-FFF2-40B4-BE49-F238E27FC236}">
                <a16:creationId xmlns:a16="http://schemas.microsoft.com/office/drawing/2014/main" id="{02A31842-3A4F-483B-8CE6-7CF50A228D17}"/>
              </a:ext>
            </a:extLst>
          </p:cNvPr>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69696">
                    <a:lumMod val="50000"/>
                  </a:srgbClr>
                </a:solidFill>
                <a:effectLst/>
                <a:uLnTx/>
                <a:uFillTx/>
                <a:latin typeface="Lato"/>
                <a:ea typeface="+mn-ea"/>
                <a:cs typeface="+mn-cs"/>
              </a:rPr>
              <a:t>Equitably Reducing Greenhouse Gas Emissions through Energy Strategies</a:t>
            </a:r>
          </a:p>
        </p:txBody>
      </p:sp>
      <p:sp>
        <p:nvSpPr>
          <p:cNvPr id="6" name="Slide Number Placeholder 5">
            <a:extLst>
              <a:ext uri="{FF2B5EF4-FFF2-40B4-BE49-F238E27FC236}">
                <a16:creationId xmlns:a16="http://schemas.microsoft.com/office/drawing/2014/main" id="{3FA257B2-4C54-4617-987C-D1DE1A07103F}"/>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4771B-AE04-41F8-8441-EC7D184086A2}" type="slidenum">
              <a:rPr kumimoji="0" lang="en-US" sz="1200" b="0" i="0" u="none" strike="noStrike" kern="1200" cap="none" spc="0" normalizeH="0" baseline="0" noProof="0" smtClean="0">
                <a:ln>
                  <a:noFill/>
                </a:ln>
                <a:solidFill>
                  <a:srgbClr val="969696">
                    <a:lumMod val="50000"/>
                  </a:srgbClr>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969696">
                  <a:lumMod val="50000"/>
                </a:srgbClr>
              </a:solidFill>
              <a:effectLst/>
              <a:uLnTx/>
              <a:uFillTx/>
              <a:latin typeface="Lato"/>
              <a:ea typeface="+mn-ea"/>
              <a:cs typeface="+mn-cs"/>
            </a:endParaRPr>
          </a:p>
        </p:txBody>
      </p:sp>
      <p:pic>
        <p:nvPicPr>
          <p:cNvPr id="13" name="Picture 12" descr="A person sitting at a table reading a book&#10;&#10;Description automatically generated with medium confidence">
            <a:extLst>
              <a:ext uri="{FF2B5EF4-FFF2-40B4-BE49-F238E27FC236}">
                <a16:creationId xmlns:a16="http://schemas.microsoft.com/office/drawing/2014/main" id="{8C57DDA6-78C9-B44B-8ABE-2A48656E13D2}"/>
              </a:ext>
            </a:extLst>
          </p:cNvPr>
          <p:cNvPicPr>
            <a:picLocks noChangeAspect="1"/>
          </p:cNvPicPr>
          <p:nvPr/>
        </p:nvPicPr>
        <p:blipFill rotWithShape="1">
          <a:blip r:embed="rId2"/>
          <a:srcRect l="21337" r="18635"/>
          <a:stretch/>
        </p:blipFill>
        <p:spPr>
          <a:xfrm>
            <a:off x="7376160" y="2004678"/>
            <a:ext cx="4815840" cy="3804453"/>
          </a:xfrm>
          <a:prstGeom prst="rect">
            <a:avLst/>
          </a:prstGeom>
        </p:spPr>
      </p:pic>
      <p:sp>
        <p:nvSpPr>
          <p:cNvPr id="7" name="Footer Placeholder 6">
            <a:extLst>
              <a:ext uri="{FF2B5EF4-FFF2-40B4-BE49-F238E27FC236}">
                <a16:creationId xmlns:a16="http://schemas.microsoft.com/office/drawing/2014/main" id="{7FE953A5-6847-4340-AB9E-72B16D30C1B4}"/>
              </a:ext>
            </a:extLst>
          </p:cNvPr>
          <p:cNvSpPr txBox="1">
            <a:spLocks/>
          </p:cNvSpPr>
          <p:nvPr/>
        </p:nvSpPr>
        <p:spPr>
          <a:xfrm>
            <a:off x="9784080" y="5457701"/>
            <a:ext cx="2743200" cy="41669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Lato"/>
                <a:ea typeface="+mn-ea"/>
                <a:cs typeface="+mn-cs"/>
              </a:rPr>
              <a:t>Image Provided By Getty</a:t>
            </a:r>
          </a:p>
        </p:txBody>
      </p:sp>
    </p:spTree>
    <p:extLst>
      <p:ext uri="{BB962C8B-B14F-4D97-AF65-F5344CB8AC3E}">
        <p14:creationId xmlns:p14="http://schemas.microsoft.com/office/powerpoint/2010/main" val="135368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6C77F0F0-67E7-4272-94DB-C03A3D6213BC}"/>
              </a:ext>
            </a:extLst>
          </p:cNvPr>
          <p:cNvSpPr>
            <a:spLocks noGrp="1"/>
          </p:cNvSpPr>
          <p:nvPr>
            <p:ph type="title"/>
          </p:nvPr>
        </p:nvSpPr>
        <p:spPr>
          <a:xfrm>
            <a:off x="838200" y="475297"/>
            <a:ext cx="10515600" cy="682625"/>
          </a:xfrm>
        </p:spPr>
        <p:txBody>
          <a:bodyPr>
            <a:noAutofit/>
          </a:bodyPr>
          <a:lstStyle/>
          <a:p>
            <a:r>
              <a:rPr lang="en-US" dirty="0">
                <a:solidFill>
                  <a:schemeClr val="bg1"/>
                </a:solidFill>
              </a:rPr>
              <a:t>CONCLUSION &amp; NEXT STEPS</a:t>
            </a:r>
          </a:p>
        </p:txBody>
      </p:sp>
      <p:sp>
        <p:nvSpPr>
          <p:cNvPr id="16" name="Content Placeholder 15">
            <a:extLst>
              <a:ext uri="{FF2B5EF4-FFF2-40B4-BE49-F238E27FC236}">
                <a16:creationId xmlns:a16="http://schemas.microsoft.com/office/drawing/2014/main" id="{FF492CBF-BAC6-4829-B79D-2DB77A15A05C}"/>
              </a:ext>
            </a:extLst>
          </p:cNvPr>
          <p:cNvSpPr>
            <a:spLocks noGrp="1"/>
          </p:cNvSpPr>
          <p:nvPr>
            <p:ph idx="1"/>
          </p:nvPr>
        </p:nvSpPr>
        <p:spPr>
          <a:xfrm>
            <a:off x="434113" y="1393745"/>
            <a:ext cx="6306655" cy="4726782"/>
          </a:xfrm>
        </p:spPr>
        <p:txBody>
          <a:bodyPr>
            <a:normAutofit fontScale="55000" lnSpcReduction="20000"/>
          </a:bodyPr>
          <a:lstStyle/>
          <a:p>
            <a:pPr marL="457200" indent="-457200">
              <a:buFont typeface="Arial" panose="020B0604020202020204" pitchFamily="34" charset="0"/>
              <a:buChar char="•"/>
            </a:pPr>
            <a:r>
              <a:rPr lang="en-US" sz="5100" dirty="0"/>
              <a:t>GHG mitigation must be a priority in the Dallas Fort Worth region </a:t>
            </a:r>
            <a:r>
              <a:rPr lang="en-US" sz="5100" dirty="0">
                <a:sym typeface="Wingdings" pitchFamily="2" charset="2"/>
              </a:rPr>
              <a:t> co-benefits</a:t>
            </a:r>
          </a:p>
          <a:p>
            <a:pPr marL="457200" indent="-457200">
              <a:buFont typeface="Arial" panose="020B0604020202020204" pitchFamily="34" charset="0"/>
              <a:buChar char="•"/>
            </a:pPr>
            <a:r>
              <a:rPr lang="en-US" sz="5100" dirty="0">
                <a:sym typeface="Wingdings" pitchFamily="2" charset="2"/>
              </a:rPr>
              <a:t>Finish the Regional GHG Inventory and set Science-Based Targets for regional GHG reductions  carbon law aligned</a:t>
            </a:r>
          </a:p>
          <a:p>
            <a:pPr marL="457200" indent="-457200">
              <a:buFont typeface="Arial" panose="020B0604020202020204" pitchFamily="34" charset="0"/>
              <a:buChar char="•"/>
            </a:pPr>
            <a:r>
              <a:rPr lang="en-US" sz="5100" dirty="0">
                <a:sym typeface="Wingdings" pitchFamily="2" charset="2"/>
              </a:rPr>
              <a:t>Finish the Greenhouse Gas Toolkit with sector-specific sections</a:t>
            </a:r>
          </a:p>
          <a:p>
            <a:pPr marL="457200" indent="-457200">
              <a:buFont typeface="Arial" panose="020B0604020202020204" pitchFamily="34" charset="0"/>
              <a:buChar char="•"/>
            </a:pPr>
            <a:r>
              <a:rPr lang="en-US" sz="5100" dirty="0">
                <a:sym typeface="Wingdings" pitchFamily="2" charset="2"/>
              </a:rPr>
              <a:t>Implement a public review process (townhalls, surveys, website) and collaborate with a HBCU or community organization to partner with overburdened communities</a:t>
            </a:r>
            <a:endParaRPr lang="en-US" sz="5100" dirty="0"/>
          </a:p>
          <a:p>
            <a:pPr marL="457200" indent="-457200">
              <a:lnSpc>
                <a:spcPct val="150000"/>
              </a:lnSpc>
              <a:buFont typeface="Arial" panose="020B0604020202020204" pitchFamily="34" charset="0"/>
              <a:buChar char="•"/>
            </a:pPr>
            <a:endParaRPr lang="en-US" sz="5100" dirty="0">
              <a:solidFill>
                <a:schemeClr val="bg1"/>
              </a:solidFill>
            </a:endParaRPr>
          </a:p>
          <a:p>
            <a:pPr>
              <a:lnSpc>
                <a:spcPct val="150000"/>
              </a:lnSpc>
            </a:pPr>
            <a:endParaRPr lang="en-US" dirty="0"/>
          </a:p>
        </p:txBody>
      </p:sp>
      <p:sp>
        <p:nvSpPr>
          <p:cNvPr id="10" name="Footer Placeholder 9">
            <a:extLst>
              <a:ext uri="{FF2B5EF4-FFF2-40B4-BE49-F238E27FC236}">
                <a16:creationId xmlns:a16="http://schemas.microsoft.com/office/drawing/2014/main" id="{14C61DC1-7778-41D0-8A32-DF48CC223475}"/>
              </a:ext>
            </a:extLst>
          </p:cNvPr>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Lato"/>
                <a:ea typeface="+mn-ea"/>
                <a:cs typeface="+mn-cs"/>
              </a:rPr>
              <a:t>Equitably Reducing Greenhouse Gas Emissions through Energy Strategies</a:t>
            </a:r>
            <a:endParaRPr kumimoji="0" lang="en-US" sz="1200" b="0" i="0" u="none" strike="noStrike" kern="1200" cap="none" spc="0" normalizeH="0" baseline="0" noProof="0" dirty="0">
              <a:ln>
                <a:noFill/>
              </a:ln>
              <a:solidFill>
                <a:prstClr val="white"/>
              </a:solidFill>
              <a:effectLst/>
              <a:uLnTx/>
              <a:uFillTx/>
              <a:latin typeface="Lato"/>
              <a:ea typeface="+mn-ea"/>
              <a:cs typeface="+mn-cs"/>
            </a:endParaRPr>
          </a:p>
        </p:txBody>
      </p:sp>
      <p:sp>
        <p:nvSpPr>
          <p:cNvPr id="11" name="Slide Number Placeholder 10">
            <a:extLst>
              <a:ext uri="{FF2B5EF4-FFF2-40B4-BE49-F238E27FC236}">
                <a16:creationId xmlns:a16="http://schemas.microsoft.com/office/drawing/2014/main" id="{77116DCE-E68F-4805-AF28-E5A24B4A1411}"/>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4771B-AE04-41F8-8441-EC7D184086A2}" type="slidenum">
              <a:rPr kumimoji="0" lang="en-US" sz="1200" b="0" i="0" u="none" strike="noStrike" kern="1200" cap="none" spc="0" normalizeH="0" baseline="0" noProof="0" smtClean="0">
                <a:ln>
                  <a:noFill/>
                </a:ln>
                <a:solidFill>
                  <a:prstClr val="white"/>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white"/>
              </a:solidFill>
              <a:effectLst/>
              <a:uLnTx/>
              <a:uFillTx/>
              <a:latin typeface="Lato"/>
              <a:ea typeface="+mn-ea"/>
              <a:cs typeface="+mn-cs"/>
            </a:endParaRPr>
          </a:p>
        </p:txBody>
      </p:sp>
      <p:graphicFrame>
        <p:nvGraphicFramePr>
          <p:cNvPr id="5" name="Diagram 4">
            <a:extLst>
              <a:ext uri="{FF2B5EF4-FFF2-40B4-BE49-F238E27FC236}">
                <a16:creationId xmlns:a16="http://schemas.microsoft.com/office/drawing/2014/main" id="{A90E5690-6D7C-42DA-AE0F-2DB5BFB1A93C}"/>
              </a:ext>
            </a:extLst>
          </p:cNvPr>
          <p:cNvGraphicFramePr/>
          <p:nvPr>
            <p:extLst>
              <p:ext uri="{D42A27DB-BD31-4B8C-83A1-F6EECF244321}">
                <p14:modId xmlns:p14="http://schemas.microsoft.com/office/powerpoint/2010/main" val="785780272"/>
              </p:ext>
            </p:extLst>
          </p:nvPr>
        </p:nvGraphicFramePr>
        <p:xfrm>
          <a:off x="3767321" y="582380"/>
          <a:ext cx="8424679" cy="5742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142535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4C1FBF-9545-44A5-9B51-1659D6F4D294}"/>
              </a:ext>
            </a:extLst>
          </p:cNvPr>
          <p:cNvSpPr>
            <a:spLocks noGrp="1"/>
          </p:cNvSpPr>
          <p:nvPr>
            <p:ph type="title"/>
          </p:nvPr>
        </p:nvSpPr>
        <p:spPr/>
        <p:txBody>
          <a:bodyPr/>
          <a:lstStyle/>
          <a:p>
            <a:r>
              <a:rPr lang="en-US" dirty="0"/>
              <a:t>CONTACT US</a:t>
            </a:r>
          </a:p>
        </p:txBody>
      </p:sp>
      <p:sp>
        <p:nvSpPr>
          <p:cNvPr id="2" name="Footer Placeholder 1">
            <a:extLst>
              <a:ext uri="{FF2B5EF4-FFF2-40B4-BE49-F238E27FC236}">
                <a16:creationId xmlns:a16="http://schemas.microsoft.com/office/drawing/2014/main" id="{E15731BC-EF04-4A62-B01C-85722F4F35B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69696">
                    <a:lumMod val="50000"/>
                  </a:srgbClr>
                </a:solidFill>
                <a:effectLst/>
                <a:uLnTx/>
                <a:uFillTx/>
                <a:latin typeface="Lato"/>
                <a:ea typeface="+mn-ea"/>
                <a:cs typeface="+mn-cs"/>
              </a:rPr>
              <a:t>Equitably Reducing Greenhouse Gas Emissions through Energy Strategies</a:t>
            </a:r>
            <a:endParaRPr kumimoji="0" lang="en-US" sz="1200" b="0" i="0" u="none" strike="noStrike" kern="1200" cap="none" spc="0" normalizeH="0" baseline="0" noProof="0" dirty="0">
              <a:ln>
                <a:noFill/>
              </a:ln>
              <a:solidFill>
                <a:srgbClr val="969696">
                  <a:lumMod val="50000"/>
                </a:srgbClr>
              </a:solidFill>
              <a:effectLst/>
              <a:uLnTx/>
              <a:uFillTx/>
              <a:latin typeface="Lato"/>
              <a:ea typeface="+mn-ea"/>
              <a:cs typeface="+mn-cs"/>
            </a:endParaRPr>
          </a:p>
        </p:txBody>
      </p:sp>
      <p:sp>
        <p:nvSpPr>
          <p:cNvPr id="3" name="Slide Number Placeholder 2">
            <a:extLst>
              <a:ext uri="{FF2B5EF4-FFF2-40B4-BE49-F238E27FC236}">
                <a16:creationId xmlns:a16="http://schemas.microsoft.com/office/drawing/2014/main" id="{AE0C6FA5-0CC2-48ED-9521-EEBCB1D27D4E}"/>
              </a:ext>
            </a:extLst>
          </p:cNvPr>
          <p:cNvSpPr>
            <a:spLocks noGrp="1"/>
          </p:cNvSpPr>
          <p:nvPr>
            <p:ph type="sldNum" sz="quarter" idx="11"/>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6">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7B4771B-AE04-41F8-8441-EC7D184086A2}" type="slidenum">
              <a:rPr kumimoji="0" lang="en-US" sz="1200" b="0" i="0" u="none" strike="noStrike" kern="1200" cap="none" spc="0" normalizeH="0" baseline="0" noProof="0" smtClean="0">
                <a:ln>
                  <a:noFill/>
                </a:ln>
                <a:solidFill>
                  <a:srgbClr val="969696">
                    <a:lumMod val="50000"/>
                  </a:srgbClr>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969696">
                  <a:lumMod val="50000"/>
                </a:srgbClr>
              </a:solidFill>
              <a:effectLst/>
              <a:uLnTx/>
              <a:uFillTx/>
              <a:latin typeface="Lato"/>
              <a:ea typeface="+mn-ea"/>
              <a:cs typeface="+mn-cs"/>
            </a:endParaRPr>
          </a:p>
        </p:txBody>
      </p:sp>
      <p:pic>
        <p:nvPicPr>
          <p:cNvPr id="11" name="Graphic 10" descr="User">
            <a:extLst>
              <a:ext uri="{FF2B5EF4-FFF2-40B4-BE49-F238E27FC236}">
                <a16:creationId xmlns:a16="http://schemas.microsoft.com/office/drawing/2014/main" id="{345156CB-233C-454F-88D8-6AF07A38F639}"/>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19727" y="1891336"/>
            <a:ext cx="914400" cy="914400"/>
          </a:xfrm>
          <a:prstGeom prst="rect">
            <a:avLst/>
          </a:prstGeom>
        </p:spPr>
      </p:pic>
      <p:pic>
        <p:nvPicPr>
          <p:cNvPr id="13" name="Graphic 12" descr="User">
            <a:extLst>
              <a:ext uri="{FF2B5EF4-FFF2-40B4-BE49-F238E27FC236}">
                <a16:creationId xmlns:a16="http://schemas.microsoft.com/office/drawing/2014/main" id="{9396442D-7AAC-47AD-8B74-1553C0AFAAD4}"/>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71601" y="4002860"/>
            <a:ext cx="914400" cy="914400"/>
          </a:xfrm>
          <a:prstGeom prst="rect">
            <a:avLst/>
          </a:prstGeom>
        </p:spPr>
      </p:pic>
      <p:sp>
        <p:nvSpPr>
          <p:cNvPr id="16" name="Content Placeholder 9">
            <a:extLst>
              <a:ext uri="{FF2B5EF4-FFF2-40B4-BE49-F238E27FC236}">
                <a16:creationId xmlns:a16="http://schemas.microsoft.com/office/drawing/2014/main" id="{9F0A901F-9D0C-4235-8783-50C25B14F8A4}"/>
              </a:ext>
            </a:extLst>
          </p:cNvPr>
          <p:cNvSpPr>
            <a:spLocks noGrp="1"/>
          </p:cNvSpPr>
          <p:nvPr/>
        </p:nvSpPr>
        <p:spPr>
          <a:xfrm>
            <a:off x="2649085" y="1776412"/>
            <a:ext cx="9202945" cy="17502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lumMod val="50000"/>
                  </a:schemeClr>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lumMod val="50000"/>
                  </a:schemeClr>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n-NO" sz="2800" b="0" i="0" u="none" strike="noStrike" kern="1200" cap="none" spc="0" normalizeH="0" baseline="0" noProof="0" dirty="0">
                <a:ln>
                  <a:noFill/>
                </a:ln>
                <a:solidFill>
                  <a:srgbClr val="00446A"/>
                </a:solidFill>
                <a:effectLst/>
                <a:uLnTx/>
                <a:uFillTx/>
                <a:latin typeface="Lato"/>
                <a:ea typeface="Lato" panose="020F0502020204030203" pitchFamily="34" charset="0"/>
                <a:cs typeface="Lato" panose="020F0502020204030203" pitchFamily="34" charset="0"/>
              </a:rPr>
              <a:t>Lauren Johnson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n-NO" sz="2800" b="0" i="0" u="none" strike="noStrike" kern="1200" cap="none" spc="0" normalizeH="0" baseline="0" noProof="0" dirty="0">
                <a:ln>
                  <a:noFill/>
                </a:ln>
                <a:solidFill>
                  <a:srgbClr val="00446A"/>
                </a:solidFill>
                <a:effectLst/>
                <a:uLnTx/>
                <a:uFillTx/>
                <a:latin typeface="Lato"/>
                <a:ea typeface="Lato" panose="020F0502020204030203" pitchFamily="34" charset="0"/>
                <a:cs typeface="Lato" panose="020F0502020204030203" pitchFamily="34" charset="0"/>
              </a:rPr>
              <a:t>‘21 </a:t>
            </a:r>
            <a:r>
              <a:rPr kumimoji="0" lang="nn-NO" sz="2800" b="0" i="0" u="none" strike="noStrike" kern="1200" cap="none" spc="0" normalizeH="0" baseline="0" noProof="0" dirty="0" err="1">
                <a:ln>
                  <a:noFill/>
                </a:ln>
                <a:solidFill>
                  <a:srgbClr val="00446A"/>
                </a:solidFill>
                <a:effectLst/>
                <a:uLnTx/>
                <a:uFillTx/>
                <a:latin typeface="Lato"/>
                <a:ea typeface="Lato" panose="020F0502020204030203" pitchFamily="34" charset="0"/>
                <a:cs typeface="Lato" panose="020F0502020204030203" pitchFamily="34" charset="0"/>
              </a:rPr>
              <a:t>Environmental</a:t>
            </a:r>
            <a:r>
              <a:rPr kumimoji="0" lang="nn-NO" sz="2800" b="0" i="0" u="none" strike="noStrike" kern="1200" cap="none" spc="0" normalizeH="0" baseline="0" noProof="0" dirty="0">
                <a:ln>
                  <a:noFill/>
                </a:ln>
                <a:solidFill>
                  <a:srgbClr val="00446A"/>
                </a:solidFill>
                <a:effectLst/>
                <a:uLnTx/>
                <a:uFillTx/>
                <a:latin typeface="Lato"/>
                <a:ea typeface="Lato" panose="020F0502020204030203" pitchFamily="34" charset="0"/>
                <a:cs typeface="Lato" panose="020F0502020204030203" pitchFamily="34" charset="0"/>
              </a:rPr>
              <a:t> </a:t>
            </a:r>
            <a:r>
              <a:rPr kumimoji="0" lang="nn-NO" sz="2800" b="0" i="0" u="none" strike="noStrike" kern="1200" cap="none" spc="0" normalizeH="0" baseline="0" noProof="0" dirty="0" err="1">
                <a:ln>
                  <a:noFill/>
                </a:ln>
                <a:solidFill>
                  <a:srgbClr val="00446A"/>
                </a:solidFill>
                <a:effectLst/>
                <a:uLnTx/>
                <a:uFillTx/>
                <a:latin typeface="Lato"/>
                <a:ea typeface="Lato" panose="020F0502020204030203" pitchFamily="34" charset="0"/>
                <a:cs typeface="Lato" panose="020F0502020204030203" pitchFamily="34" charset="0"/>
              </a:rPr>
              <a:t>Defense</a:t>
            </a:r>
            <a:r>
              <a:rPr kumimoji="0" lang="nn-NO" sz="2800" b="0" i="0" u="none" strike="noStrike" kern="1200" cap="none" spc="0" normalizeH="0" baseline="0" noProof="0" dirty="0">
                <a:ln>
                  <a:noFill/>
                </a:ln>
                <a:solidFill>
                  <a:srgbClr val="00446A"/>
                </a:solidFill>
                <a:effectLst/>
                <a:uLnTx/>
                <a:uFillTx/>
                <a:latin typeface="Lato"/>
                <a:ea typeface="Lato" panose="020F0502020204030203" pitchFamily="34" charset="0"/>
                <a:cs typeface="Lato" panose="020F0502020204030203" pitchFamily="34" charset="0"/>
              </a:rPr>
              <a:t> Fund </a:t>
            </a:r>
            <a:r>
              <a:rPr kumimoji="0" lang="nn-NO" sz="2800" b="0" i="0" u="none" strike="noStrike" kern="1200" cap="none" spc="0" normalizeH="0" baseline="0" noProof="0" dirty="0" err="1">
                <a:ln>
                  <a:noFill/>
                </a:ln>
                <a:solidFill>
                  <a:srgbClr val="00446A"/>
                </a:solidFill>
                <a:effectLst/>
                <a:uLnTx/>
                <a:uFillTx/>
                <a:latin typeface="Lato"/>
                <a:ea typeface="Lato" panose="020F0502020204030203" pitchFamily="34" charset="0"/>
                <a:cs typeface="Lato" panose="020F0502020204030203" pitchFamily="34" charset="0"/>
              </a:rPr>
              <a:t>Climate</a:t>
            </a:r>
            <a:r>
              <a:rPr kumimoji="0" lang="nn-NO" sz="2800" b="0" i="0" u="none" strike="noStrike" kern="1200" cap="none" spc="0" normalizeH="0" baseline="0" noProof="0" dirty="0">
                <a:ln>
                  <a:noFill/>
                </a:ln>
                <a:solidFill>
                  <a:srgbClr val="00446A"/>
                </a:solidFill>
                <a:effectLst/>
                <a:uLnTx/>
                <a:uFillTx/>
                <a:latin typeface="Lato"/>
                <a:ea typeface="Lato" panose="020F0502020204030203" pitchFamily="34" charset="0"/>
                <a:cs typeface="Lato" panose="020F0502020204030203" pitchFamily="34" charset="0"/>
              </a:rPr>
              <a:t> Corps </a:t>
            </a:r>
            <a:r>
              <a:rPr kumimoji="0" lang="nn-NO" sz="2800" b="0" i="0" u="none" strike="noStrike" kern="1200" cap="none" spc="0" normalizeH="0" baseline="0" noProof="0" dirty="0" err="1">
                <a:ln>
                  <a:noFill/>
                </a:ln>
                <a:solidFill>
                  <a:srgbClr val="00446A"/>
                </a:solidFill>
                <a:effectLst/>
                <a:uLnTx/>
                <a:uFillTx/>
                <a:latin typeface="Lato"/>
                <a:ea typeface="Lato" panose="020F0502020204030203" pitchFamily="34" charset="0"/>
                <a:cs typeface="Lato" panose="020F0502020204030203" pitchFamily="34" charset="0"/>
              </a:rPr>
              <a:t>Fellow</a:t>
            </a:r>
            <a:endParaRPr kumimoji="0" lang="nn-NO" sz="2800" b="0" i="0" u="none" strike="noStrike" kern="1200" cap="none" spc="0" normalizeH="0" baseline="0" noProof="0" dirty="0">
              <a:ln>
                <a:noFill/>
              </a:ln>
              <a:solidFill>
                <a:srgbClr val="00446A"/>
              </a:solidFill>
              <a:effectLst/>
              <a:uLnTx/>
              <a:uFillTx/>
              <a:latin typeface="Lato"/>
              <a:ea typeface="Lato" panose="020F0502020204030203" pitchFamily="34" charset="0"/>
              <a:cs typeface="Lato" panose="020F0502020204030203" pitchFamily="34" charset="0"/>
            </a:endParaRPr>
          </a:p>
          <a:p>
            <a:pPr marL="0" indent="0">
              <a:buNone/>
            </a:pPr>
            <a:r>
              <a:rPr lang="nn-NO" sz="2800" u="sng" dirty="0" err="1">
                <a:solidFill>
                  <a:schemeClr val="accent5"/>
                </a:solidFill>
                <a:latin typeface="Lato"/>
              </a:rPr>
              <a:t>lsjohnson@gwu.edu</a:t>
            </a:r>
            <a:r>
              <a:rPr kumimoji="0" lang="nn-NO" sz="2800" b="0" i="0" u="none" strike="noStrike" kern="1200" cap="none" spc="0" normalizeH="0" baseline="0" noProof="0" dirty="0">
                <a:ln>
                  <a:noFill/>
                </a:ln>
                <a:solidFill>
                  <a:schemeClr val="tx1"/>
                </a:solidFill>
                <a:effectLst/>
                <a:uLnTx/>
                <a:uFillTx/>
                <a:latin typeface="Lato"/>
                <a:ea typeface="Lato" panose="020F0502020204030203" pitchFamily="34" charset="0"/>
                <a:cs typeface="Lato" panose="020F0502020204030203" pitchFamily="34" charset="0"/>
              </a:rPr>
              <a:t>| </a:t>
            </a:r>
            <a:r>
              <a:rPr kumimoji="0" lang="nn-NO" sz="2800" b="0" i="0" u="none" strike="noStrike" kern="1200" cap="none" spc="0" normalizeH="0" baseline="0" noProof="0" dirty="0" err="1">
                <a:ln>
                  <a:noFill/>
                </a:ln>
                <a:solidFill>
                  <a:schemeClr val="tx1"/>
                </a:solidFill>
                <a:effectLst/>
                <a:uLnTx/>
                <a:uFillTx/>
                <a:latin typeface="Lato"/>
                <a:ea typeface="Lato" panose="020F0502020204030203" pitchFamily="34" charset="0"/>
                <a:cs typeface="Lato" panose="020F0502020204030203" pitchFamily="34" charset="0"/>
              </a:rPr>
              <a:t>Linkedin</a:t>
            </a:r>
            <a:r>
              <a:rPr kumimoji="0" lang="nn-NO" sz="2800" b="0" i="0" u="none" strike="noStrike" kern="1200" cap="none" spc="0" normalizeH="0" baseline="0" noProof="0" dirty="0">
                <a:ln>
                  <a:noFill/>
                </a:ln>
                <a:solidFill>
                  <a:schemeClr val="tx1"/>
                </a:solidFill>
                <a:effectLst/>
                <a:uLnTx/>
                <a:uFillTx/>
                <a:latin typeface="Lato"/>
                <a:ea typeface="Lato" panose="020F0502020204030203" pitchFamily="34" charset="0"/>
                <a:cs typeface="Lato" panose="020F0502020204030203" pitchFamily="34" charset="0"/>
              </a:rPr>
              <a:t>: @</a:t>
            </a:r>
            <a:r>
              <a:rPr lang="en-US" sz="2800" dirty="0" err="1">
                <a:solidFill>
                  <a:schemeClr val="tx1"/>
                </a:solidFill>
              </a:rPr>
              <a:t>lauren-johnson-wustl</a:t>
            </a:r>
            <a:r>
              <a:rPr lang="en-US" sz="2800" dirty="0">
                <a:solidFill>
                  <a:schemeClr val="tx1"/>
                </a:solidFill>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00446A"/>
              </a:solidFill>
              <a:effectLst/>
              <a:uLnTx/>
              <a:uFillTx/>
              <a:latin typeface="Lato"/>
              <a:ea typeface="Lato" panose="020F0502020204030203" pitchFamily="34" charset="0"/>
              <a:cs typeface="Lato" panose="020F0502020204030203" pitchFamily="34" charset="0"/>
            </a:endParaRPr>
          </a:p>
        </p:txBody>
      </p:sp>
      <p:sp>
        <p:nvSpPr>
          <p:cNvPr id="28" name="Content Placeholder 9">
            <a:extLst>
              <a:ext uri="{FF2B5EF4-FFF2-40B4-BE49-F238E27FC236}">
                <a16:creationId xmlns:a16="http://schemas.microsoft.com/office/drawing/2014/main" id="{3D581C19-D08B-4316-B2AF-2BF6110F970F}"/>
              </a:ext>
            </a:extLst>
          </p:cNvPr>
          <p:cNvSpPr>
            <a:spLocks noGrp="1"/>
          </p:cNvSpPr>
          <p:nvPr/>
        </p:nvSpPr>
        <p:spPr>
          <a:xfrm>
            <a:off x="2649086" y="3794949"/>
            <a:ext cx="8399914" cy="17502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lumMod val="50000"/>
                  </a:schemeClr>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lumMod val="50000"/>
                  </a:schemeClr>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n-NO" sz="2800" dirty="0">
                <a:solidFill>
                  <a:srgbClr val="00446A"/>
                </a:solidFill>
                <a:latin typeface="Lato"/>
              </a:rPr>
              <a:t>Jenny </a:t>
            </a:r>
            <a:r>
              <a:rPr lang="nn-NO" sz="2800" dirty="0" err="1">
                <a:solidFill>
                  <a:srgbClr val="00446A"/>
                </a:solidFill>
                <a:latin typeface="Lato"/>
              </a:rPr>
              <a:t>Narvaez</a:t>
            </a:r>
            <a:endParaRPr kumimoji="0" lang="nn-NO" sz="2800" b="0" i="0" u="none" strike="noStrike" kern="1200" cap="none" spc="0" normalizeH="0" baseline="0" noProof="0" dirty="0">
              <a:ln>
                <a:noFill/>
              </a:ln>
              <a:solidFill>
                <a:srgbClr val="00446A"/>
              </a:solidFill>
              <a:effectLst/>
              <a:uLnTx/>
              <a:uFillTx/>
              <a:latin typeface="Lato"/>
              <a:ea typeface="Lato" panose="020F0502020204030203" pitchFamily="34" charset="0"/>
              <a:cs typeface="Lato" panose="020F050202020403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n-NO" sz="2800" dirty="0">
                <a:solidFill>
                  <a:srgbClr val="00446A"/>
                </a:solidFill>
                <a:latin typeface="Lato"/>
              </a:rPr>
              <a:t>Program Manager, Air </a:t>
            </a:r>
            <a:r>
              <a:rPr lang="nn-NO" sz="2800" dirty="0" err="1">
                <a:solidFill>
                  <a:srgbClr val="00446A"/>
                </a:solidFill>
                <a:latin typeface="Lato"/>
              </a:rPr>
              <a:t>Quality</a:t>
            </a:r>
            <a:r>
              <a:rPr lang="nn-NO" sz="2800" dirty="0">
                <a:solidFill>
                  <a:srgbClr val="00446A"/>
                </a:solidFill>
                <a:latin typeface="Lato"/>
              </a:rPr>
              <a:t> Management</a:t>
            </a:r>
            <a:endParaRPr kumimoji="0" lang="nn-NO" sz="2800" b="0" i="0" u="none" strike="noStrike" kern="1200" cap="none" spc="0" normalizeH="0" baseline="0" noProof="0" dirty="0">
              <a:ln>
                <a:noFill/>
              </a:ln>
              <a:solidFill>
                <a:srgbClr val="00446A"/>
              </a:solidFill>
              <a:effectLst/>
              <a:uLnTx/>
              <a:uFillTx/>
              <a:latin typeface="Lato"/>
              <a:ea typeface="Lato" panose="020F0502020204030203" pitchFamily="34" charset="0"/>
              <a:cs typeface="Lato" panose="020F050202020403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n-NO" sz="2800" b="0" i="0" u="none" strike="noStrike" kern="1200" cap="none" spc="0" normalizeH="0" baseline="0" noProof="0" dirty="0">
                <a:ln>
                  <a:noFill/>
                </a:ln>
                <a:solidFill>
                  <a:srgbClr val="FFFFFF">
                    <a:lumMod val="50000"/>
                  </a:srgbClr>
                </a:solidFill>
                <a:effectLst/>
                <a:uLnTx/>
                <a:uFillTx/>
                <a:latin typeface="Lato"/>
                <a:ea typeface="Lato" panose="020F0502020204030203" pitchFamily="34" charset="0"/>
                <a:cs typeface="Lato" panose="020F0502020204030203" pitchFamily="34" charset="0"/>
                <a:hlinkClick r:id="rId5"/>
              </a:rPr>
              <a:t>jnarvaez@nctcog.org</a:t>
            </a:r>
            <a:r>
              <a:rPr kumimoji="0" lang="nn-NO" sz="2800" b="0" i="0" u="none" strike="noStrike" kern="1200" cap="none" spc="0" normalizeH="0" baseline="0" noProof="0" dirty="0">
                <a:ln>
                  <a:noFill/>
                </a:ln>
                <a:solidFill>
                  <a:srgbClr val="FFFFFF">
                    <a:lumMod val="50000"/>
                  </a:srgbClr>
                </a:solidFill>
                <a:effectLst/>
                <a:uLnTx/>
                <a:uFillTx/>
                <a:latin typeface="Lato"/>
                <a:ea typeface="Lato" panose="020F0502020204030203" pitchFamily="34" charset="0"/>
                <a:cs typeface="Lato" panose="020F0502020204030203" pitchFamily="34" charset="0"/>
              </a:rPr>
              <a:t> </a:t>
            </a:r>
            <a:r>
              <a:rPr kumimoji="0" lang="nn-NO" sz="2800" b="0" i="0" u="none" strike="noStrike" kern="1200" cap="none" spc="0" normalizeH="0" baseline="0" noProof="0" dirty="0">
                <a:ln>
                  <a:noFill/>
                </a:ln>
                <a:solidFill>
                  <a:srgbClr val="00446A"/>
                </a:solidFill>
                <a:effectLst/>
                <a:uLnTx/>
                <a:uFillTx/>
                <a:latin typeface="Lato"/>
                <a:ea typeface="Lato" panose="020F0502020204030203" pitchFamily="34" charset="0"/>
                <a:cs typeface="Lato" panose="020F0502020204030203" pitchFamily="34" charset="0"/>
              </a:rPr>
              <a:t>| 817-608-2342 </a:t>
            </a:r>
            <a:endParaRPr kumimoji="0" lang="en-US" sz="2800" b="0" i="0" u="none" strike="noStrike" kern="1200" cap="none" spc="0" normalizeH="0" baseline="0" noProof="0" dirty="0">
              <a:ln>
                <a:noFill/>
              </a:ln>
              <a:solidFill>
                <a:srgbClr val="00446A"/>
              </a:solidFill>
              <a:effectLst/>
              <a:uLnTx/>
              <a:uFillTx/>
              <a:latin typeface="Lato"/>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401385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F136184-8AFB-4D9C-A34D-4519BD500A85}"/>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4771B-AE04-41F8-8441-EC7D184086A2}" type="slidenum">
              <a:rPr kumimoji="0" lang="en-US" sz="1200" b="0" i="0" u="none" strike="noStrike" kern="1200" cap="none" spc="0" normalizeH="0" baseline="0" noProof="0" smtClean="0">
                <a:ln>
                  <a:noFill/>
                </a:ln>
                <a:solidFill>
                  <a:srgbClr val="FFFFFF"/>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FFFFFF"/>
              </a:solidFill>
              <a:effectLst/>
              <a:uLnTx/>
              <a:uFillTx/>
              <a:latin typeface="Lato"/>
              <a:ea typeface="+mn-ea"/>
              <a:cs typeface="+mn-cs"/>
            </a:endParaRPr>
          </a:p>
        </p:txBody>
      </p:sp>
      <p:sp>
        <p:nvSpPr>
          <p:cNvPr id="10" name="Title 5">
            <a:extLst>
              <a:ext uri="{FF2B5EF4-FFF2-40B4-BE49-F238E27FC236}">
                <a16:creationId xmlns:a16="http://schemas.microsoft.com/office/drawing/2014/main" id="{A5B1B4F8-1C29-994B-AF65-E8C560D9354F}"/>
              </a:ext>
            </a:extLst>
          </p:cNvPr>
          <p:cNvSpPr txBox="1">
            <a:spLocks/>
          </p:cNvSpPr>
          <p:nvPr/>
        </p:nvSpPr>
        <p:spPr>
          <a:xfrm>
            <a:off x="350134" y="48261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Raleway" panose="020B0503030101060003" pitchFamily="34" charset="0"/>
                <a:ea typeface="+mj-ea"/>
                <a:cs typeface="+mj-cs"/>
              </a:defRPr>
            </a:lvl1pPr>
          </a:lstStyle>
          <a:p>
            <a:r>
              <a:rPr lang="en-US" dirty="0"/>
              <a:t>GREENHOUSE GASES</a:t>
            </a:r>
          </a:p>
        </p:txBody>
      </p:sp>
      <p:sp>
        <p:nvSpPr>
          <p:cNvPr id="11" name="Slide Number Placeholder 10">
            <a:extLst>
              <a:ext uri="{FF2B5EF4-FFF2-40B4-BE49-F238E27FC236}">
                <a16:creationId xmlns:a16="http://schemas.microsoft.com/office/drawing/2014/main" id="{1098AE47-CC02-E442-83E5-A228798435A6}"/>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B4771B-AE04-41F8-8441-EC7D184086A2}" type="slidenum">
              <a:rPr lang="en-US" smtClean="0"/>
              <a:pPr/>
              <a:t>3</a:t>
            </a:fld>
            <a:endParaRPr lang="en-US"/>
          </a:p>
        </p:txBody>
      </p:sp>
      <p:pic>
        <p:nvPicPr>
          <p:cNvPr id="17" name="Picture 2" descr="Pie chart that shows different types of gases.">
            <a:extLst>
              <a:ext uri="{FF2B5EF4-FFF2-40B4-BE49-F238E27FC236}">
                <a16:creationId xmlns:a16="http://schemas.microsoft.com/office/drawing/2014/main" id="{D3450B74-5DE7-7D42-80AA-50B9129BD2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34" r="6525"/>
          <a:stretch/>
        </p:blipFill>
        <p:spPr bwMode="auto">
          <a:xfrm>
            <a:off x="8125376" y="1600199"/>
            <a:ext cx="4066624" cy="5228205"/>
          </a:xfrm>
          <a:prstGeom prst="rect">
            <a:avLst/>
          </a:prstGeom>
          <a:noFill/>
          <a:extLst>
            <a:ext uri="{909E8E84-426E-40DD-AFC4-6F175D3DCCD1}">
              <a14:hiddenFill xmlns:a14="http://schemas.microsoft.com/office/drawing/2010/main">
                <a:solidFill>
                  <a:srgbClr val="FFFFFF"/>
                </a:solidFill>
              </a14:hiddenFill>
            </a:ext>
          </a:extLst>
        </p:spPr>
      </p:pic>
      <p:sp>
        <p:nvSpPr>
          <p:cNvPr id="20" name="Content Placeholder 2">
            <a:extLst>
              <a:ext uri="{FF2B5EF4-FFF2-40B4-BE49-F238E27FC236}">
                <a16:creationId xmlns:a16="http://schemas.microsoft.com/office/drawing/2014/main" id="{6D8A3924-227E-A941-BE48-06ADFF0459C4}"/>
              </a:ext>
            </a:extLst>
          </p:cNvPr>
          <p:cNvSpPr txBox="1">
            <a:spLocks/>
          </p:cNvSpPr>
          <p:nvPr/>
        </p:nvSpPr>
        <p:spPr>
          <a:xfrm>
            <a:off x="350134" y="2109035"/>
            <a:ext cx="7330826" cy="2505801"/>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30000"/>
              </a:lnSpc>
            </a:pPr>
            <a:r>
              <a:rPr lang="en-US" dirty="0">
                <a:solidFill>
                  <a:schemeClr val="bg1"/>
                </a:solidFill>
              </a:rPr>
              <a:t>The U.S. Environmental Protection Agency (EPA) defines greenhouse gases (GHG) are gases that trap heat in the atmosphere. </a:t>
            </a:r>
          </a:p>
          <a:p>
            <a:pPr marL="285750" indent="-285750">
              <a:lnSpc>
                <a:spcPct val="130000"/>
              </a:lnSpc>
            </a:pPr>
            <a:r>
              <a:rPr lang="en-US" dirty="0">
                <a:solidFill>
                  <a:schemeClr val="bg1"/>
                </a:solidFill>
              </a:rPr>
              <a:t>The main greenhouse gases in our atmosphere are carbon dioxide (CO2), methane (CH4), nitrous oxide (N2O), and fluorinated gases. </a:t>
            </a:r>
          </a:p>
        </p:txBody>
      </p:sp>
      <p:sp>
        <p:nvSpPr>
          <p:cNvPr id="21" name="Rectangle 20">
            <a:extLst>
              <a:ext uri="{FF2B5EF4-FFF2-40B4-BE49-F238E27FC236}">
                <a16:creationId xmlns:a16="http://schemas.microsoft.com/office/drawing/2014/main" id="{13070119-E87B-DB44-BA47-1C9B39EFA4E2}"/>
              </a:ext>
            </a:extLst>
          </p:cNvPr>
          <p:cNvSpPr/>
          <p:nvPr/>
        </p:nvSpPr>
        <p:spPr>
          <a:xfrm>
            <a:off x="1524001" y="5825189"/>
            <a:ext cx="1593450" cy="276999"/>
          </a:xfrm>
          <a:prstGeom prst="rect">
            <a:avLst/>
          </a:prstGeom>
        </p:spPr>
        <p:txBody>
          <a:bodyPr wrap="none">
            <a:spAutoFit/>
          </a:bodyPr>
          <a:lstStyle/>
          <a:p>
            <a:pPr lvl="0"/>
            <a:r>
              <a:rPr lang="en-US" sz="1200" dirty="0">
                <a:solidFill>
                  <a:srgbClr val="00446A">
                    <a:tint val="75000"/>
                  </a:srgbClr>
                </a:solidFill>
                <a:hlinkClick r:id="rId4"/>
              </a:rPr>
              <a:t>Resources Provided By</a:t>
            </a:r>
            <a:endParaRPr lang="en-US" sz="1200" dirty="0">
              <a:solidFill>
                <a:srgbClr val="00446A">
                  <a:tint val="75000"/>
                </a:srgbClr>
              </a:solidFill>
            </a:endParaRPr>
          </a:p>
        </p:txBody>
      </p:sp>
      <p:sp>
        <p:nvSpPr>
          <p:cNvPr id="22" name="Footer Placeholder 4">
            <a:extLst>
              <a:ext uri="{FF2B5EF4-FFF2-40B4-BE49-F238E27FC236}">
                <a16:creationId xmlns:a16="http://schemas.microsoft.com/office/drawing/2014/main" id="{8EC3367E-0682-5546-8EF0-444F436521EB}"/>
              </a:ext>
            </a:extLst>
          </p:cNvPr>
          <p:cNvSpPr>
            <a:spLocks noGrp="1"/>
          </p:cNvSpPr>
          <p:nvPr>
            <p:ph type="ftr" sz="quarter" idx="14"/>
          </p:nvPr>
        </p:nvSpPr>
        <p:spPr>
          <a:xfrm>
            <a:off x="1593410" y="6356350"/>
            <a:ext cx="335959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Lato"/>
                <a:ea typeface="+mn-ea"/>
                <a:cs typeface="+mn-cs"/>
              </a:rPr>
              <a:t>Equitably Reducing Greenhouse Gas Emissions through Energy Strategies</a:t>
            </a:r>
          </a:p>
        </p:txBody>
      </p:sp>
    </p:spTree>
    <p:extLst>
      <p:ext uri="{BB962C8B-B14F-4D97-AF65-F5344CB8AC3E}">
        <p14:creationId xmlns:p14="http://schemas.microsoft.com/office/powerpoint/2010/main" val="1511371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14C61DC1-7778-41D0-8A32-DF48CC223475}"/>
              </a:ext>
            </a:extLst>
          </p:cNvPr>
          <p:cNvSpPr>
            <a:spLocks noGrp="1"/>
          </p:cNvSpPr>
          <p:nvPr>
            <p:ph type="ftr" sz="quarter" idx="11"/>
          </p:nvPr>
        </p:nvSpPr>
        <p:spPr/>
        <p:txBody>
          <a:bodyPr/>
          <a:lstStyle/>
          <a:p>
            <a:r>
              <a:rPr lang="en-US"/>
              <a:t>Equitably Reducing Greenhouse Gas Emissions through Energy Strategies</a:t>
            </a:r>
            <a:endParaRPr lang="en-US" dirty="0"/>
          </a:p>
        </p:txBody>
      </p:sp>
      <p:sp>
        <p:nvSpPr>
          <p:cNvPr id="11" name="Slide Number Placeholder 10">
            <a:extLst>
              <a:ext uri="{FF2B5EF4-FFF2-40B4-BE49-F238E27FC236}">
                <a16:creationId xmlns:a16="http://schemas.microsoft.com/office/drawing/2014/main" id="{77116DCE-E68F-4805-AF28-E5A24B4A1411}"/>
              </a:ext>
            </a:extLst>
          </p:cNvPr>
          <p:cNvSpPr>
            <a:spLocks noGrp="1"/>
          </p:cNvSpPr>
          <p:nvPr>
            <p:ph type="sldNum" sz="quarter" idx="12"/>
          </p:nvPr>
        </p:nvSpPr>
        <p:spPr/>
        <p:txBody>
          <a:bodyPr/>
          <a:lstStyle/>
          <a:p>
            <a:fld id="{F7B4771B-AE04-41F8-8441-EC7D184086A2}" type="slidenum">
              <a:rPr lang="en-US" smtClean="0"/>
              <a:t>4</a:t>
            </a:fld>
            <a:endParaRPr lang="en-US"/>
          </a:p>
        </p:txBody>
      </p:sp>
      <p:sp>
        <p:nvSpPr>
          <p:cNvPr id="8" name="Title 5">
            <a:extLst>
              <a:ext uri="{FF2B5EF4-FFF2-40B4-BE49-F238E27FC236}">
                <a16:creationId xmlns:a16="http://schemas.microsoft.com/office/drawing/2014/main" id="{6C77F0F0-67E7-4272-94DB-C03A3D6213BC}"/>
              </a:ext>
            </a:extLst>
          </p:cNvPr>
          <p:cNvSpPr>
            <a:spLocks noGrp="1"/>
          </p:cNvSpPr>
          <p:nvPr>
            <p:ph type="title"/>
          </p:nvPr>
        </p:nvSpPr>
        <p:spPr>
          <a:xfrm>
            <a:off x="762762" y="365125"/>
            <a:ext cx="10515600" cy="1325563"/>
          </a:xfrm>
        </p:spPr>
        <p:txBody>
          <a:bodyPr/>
          <a:lstStyle/>
          <a:p>
            <a:r>
              <a:rPr lang="en-US" dirty="0"/>
              <a:t>GREENHOUSE GASES IN TEXAS</a:t>
            </a:r>
          </a:p>
        </p:txBody>
      </p:sp>
      <p:sp>
        <p:nvSpPr>
          <p:cNvPr id="6" name="Rectangle 5">
            <a:extLst>
              <a:ext uri="{FF2B5EF4-FFF2-40B4-BE49-F238E27FC236}">
                <a16:creationId xmlns:a16="http://schemas.microsoft.com/office/drawing/2014/main" id="{729F2554-835B-4777-8045-4CC11245FF40}"/>
              </a:ext>
            </a:extLst>
          </p:cNvPr>
          <p:cNvSpPr/>
          <p:nvPr/>
        </p:nvSpPr>
        <p:spPr>
          <a:xfrm>
            <a:off x="9866903" y="5672472"/>
            <a:ext cx="1997663"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alpha val="50000"/>
                  </a:srgbClr>
                </a:solidFill>
                <a:effectLst>
                  <a:outerShdw blurRad="38100" dist="22860" dir="5400000" algn="tl" rotWithShape="0">
                    <a:srgbClr val="000000">
                      <a:alpha val="30000"/>
                    </a:srgbClr>
                  </a:outerShdw>
                </a:effectLst>
              </a:rPr>
              <a:t>z</a:t>
            </a:r>
            <a:r>
              <a:rPr lang="en-US" sz="5400" b="1" cap="none" spc="0" dirty="0">
                <a:ln w="10160">
                  <a:solidFill>
                    <a:schemeClr val="accent5"/>
                  </a:solidFill>
                  <a:prstDash val="solid"/>
                </a:ln>
                <a:solidFill>
                  <a:srgbClr val="FFFFFF">
                    <a:alpha val="50000"/>
                  </a:srgbClr>
                </a:solidFill>
                <a:effectLst>
                  <a:outerShdw blurRad="38100" dist="22860" dir="5400000" algn="tl" rotWithShape="0">
                    <a:srgbClr val="000000">
                      <a:alpha val="30000"/>
                    </a:srgbClr>
                  </a:outerShdw>
                </a:effectLst>
              </a:rPr>
              <a:t>oom</a:t>
            </a:r>
          </a:p>
        </p:txBody>
      </p:sp>
      <p:sp>
        <p:nvSpPr>
          <p:cNvPr id="16" name="TextBox 15">
            <a:extLst>
              <a:ext uri="{FF2B5EF4-FFF2-40B4-BE49-F238E27FC236}">
                <a16:creationId xmlns:a16="http://schemas.microsoft.com/office/drawing/2014/main" id="{9A1F27B9-3541-3743-BAD9-CD36B0621E85}"/>
              </a:ext>
            </a:extLst>
          </p:cNvPr>
          <p:cNvSpPr txBox="1"/>
          <p:nvPr/>
        </p:nvSpPr>
        <p:spPr>
          <a:xfrm>
            <a:off x="327435" y="1846996"/>
            <a:ext cx="11239725" cy="3539430"/>
          </a:xfrm>
          <a:prstGeom prst="rect">
            <a:avLst/>
          </a:prstGeom>
          <a:noFill/>
        </p:spPr>
        <p:txBody>
          <a:bodyPr wrap="square" rtlCol="0">
            <a:spAutoFit/>
          </a:bodyPr>
          <a:lstStyle/>
          <a:p>
            <a:pPr marL="285750" indent="-285750">
              <a:buFont typeface="Arial" panose="020B0604020202020204" pitchFamily="34" charset="0"/>
              <a:buChar char="•"/>
            </a:pPr>
            <a:r>
              <a:rPr lang="en-US" sz="3200" dirty="0"/>
              <a:t>Higher temperatures </a:t>
            </a:r>
            <a:r>
              <a:rPr lang="en-US" sz="3200" dirty="0">
                <a:sym typeface="Wingdings" pitchFamily="2" charset="2"/>
              </a:rPr>
              <a:t> hotter summers</a:t>
            </a:r>
          </a:p>
          <a:p>
            <a:pPr marL="285750" indent="-285750">
              <a:buFont typeface="Arial" panose="020B0604020202020204" pitchFamily="34" charset="0"/>
              <a:buChar char="•"/>
            </a:pPr>
            <a:r>
              <a:rPr lang="en-US" sz="3200" dirty="0">
                <a:sym typeface="Wingdings" pitchFamily="2" charset="2"/>
              </a:rPr>
              <a:t>Extreme rainfall</a:t>
            </a:r>
          </a:p>
          <a:p>
            <a:pPr marL="285750" indent="-285750">
              <a:buFont typeface="Arial" panose="020B0604020202020204" pitchFamily="34" charset="0"/>
              <a:buChar char="•"/>
            </a:pPr>
            <a:r>
              <a:rPr lang="en-US" sz="3200" dirty="0">
                <a:sym typeface="Wingdings" pitchFamily="2" charset="2"/>
              </a:rPr>
              <a:t>Mean rainfall and severe thunderstorms would increase by up to 10% and 40% respectively in the spring</a:t>
            </a:r>
          </a:p>
          <a:p>
            <a:pPr marL="742950" lvl="1" indent="-285750">
              <a:buFont typeface="Arial" panose="020B0604020202020204" pitchFamily="34" charset="0"/>
              <a:buChar char="•"/>
            </a:pPr>
            <a:r>
              <a:rPr lang="en-US" sz="3200" dirty="0">
                <a:sym typeface="Wingdings" pitchFamily="2" charset="2"/>
              </a:rPr>
              <a:t>Higher flooding risk</a:t>
            </a:r>
          </a:p>
          <a:p>
            <a:pPr marL="285750" lvl="0" indent="-285750">
              <a:buFont typeface="Arial" panose="020B0604020202020204" pitchFamily="34" charset="0"/>
              <a:buChar char="•"/>
            </a:pPr>
            <a:r>
              <a:rPr lang="en-US" sz="3200" dirty="0">
                <a:solidFill>
                  <a:srgbClr val="00446A"/>
                </a:solidFill>
                <a:sym typeface="Wingdings" pitchFamily="2" charset="2"/>
              </a:rPr>
              <a:t>More tropical storms occurring in the Fall</a:t>
            </a:r>
          </a:p>
          <a:p>
            <a:pPr marL="742950" lvl="1" indent="-285750">
              <a:buFont typeface="Arial" panose="020B0604020202020204" pitchFamily="34" charset="0"/>
              <a:buChar char="•"/>
            </a:pPr>
            <a:r>
              <a:rPr lang="en-US" sz="3200" dirty="0">
                <a:solidFill>
                  <a:srgbClr val="00446A"/>
                </a:solidFill>
                <a:sym typeface="Wingdings" pitchFamily="2" charset="2"/>
              </a:rPr>
              <a:t>Greater infrastructure damage</a:t>
            </a:r>
          </a:p>
        </p:txBody>
      </p:sp>
      <p:pic>
        <p:nvPicPr>
          <p:cNvPr id="2050" name="Picture 2" descr=" Color-coded map showing how average air temperatures changed across the United States from 1901 to 2020. ">
            <a:extLst>
              <a:ext uri="{FF2B5EF4-FFF2-40B4-BE49-F238E27FC236}">
                <a16:creationId xmlns:a16="http://schemas.microsoft.com/office/drawing/2014/main" id="{B0F0F16C-9296-4D43-8BFF-F39B545E6C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3318570"/>
            <a:ext cx="3609071" cy="353943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EFE08624-4887-E74F-8356-156A26F33BD0}"/>
              </a:ext>
            </a:extLst>
          </p:cNvPr>
          <p:cNvSpPr/>
          <p:nvPr/>
        </p:nvSpPr>
        <p:spPr>
          <a:xfrm>
            <a:off x="1524001" y="5825189"/>
            <a:ext cx="1200329" cy="276999"/>
          </a:xfrm>
          <a:prstGeom prst="rect">
            <a:avLst/>
          </a:prstGeom>
        </p:spPr>
        <p:txBody>
          <a:bodyPr wrap="none">
            <a:spAutoFit/>
          </a:bodyPr>
          <a:lstStyle/>
          <a:p>
            <a:pPr lvl="0"/>
            <a:r>
              <a:rPr lang="en-US" sz="1200" dirty="0">
                <a:solidFill>
                  <a:srgbClr val="00446A">
                    <a:tint val="75000"/>
                  </a:srgbClr>
                </a:solidFill>
                <a:hlinkClick r:id="rId4"/>
              </a:rPr>
              <a:t>Source: U.S. EPA</a:t>
            </a:r>
            <a:endParaRPr lang="en-US" sz="1200" dirty="0">
              <a:solidFill>
                <a:srgbClr val="00446A">
                  <a:tint val="75000"/>
                </a:srgbClr>
              </a:solidFill>
            </a:endParaRPr>
          </a:p>
        </p:txBody>
      </p:sp>
      <p:sp>
        <p:nvSpPr>
          <p:cNvPr id="23" name="Rectangle 22">
            <a:extLst>
              <a:ext uri="{FF2B5EF4-FFF2-40B4-BE49-F238E27FC236}">
                <a16:creationId xmlns:a16="http://schemas.microsoft.com/office/drawing/2014/main" id="{84E073B9-1346-8A4B-A702-206D5099D3AB}"/>
              </a:ext>
            </a:extLst>
          </p:cNvPr>
          <p:cNvSpPr/>
          <p:nvPr/>
        </p:nvSpPr>
        <p:spPr>
          <a:xfrm>
            <a:off x="2724330" y="5805228"/>
            <a:ext cx="1200329" cy="276999"/>
          </a:xfrm>
          <a:prstGeom prst="rect">
            <a:avLst/>
          </a:prstGeom>
        </p:spPr>
        <p:txBody>
          <a:bodyPr wrap="none">
            <a:spAutoFit/>
          </a:bodyPr>
          <a:lstStyle/>
          <a:p>
            <a:pPr lvl="0"/>
            <a:r>
              <a:rPr lang="en-US" sz="1200" dirty="0">
                <a:solidFill>
                  <a:srgbClr val="00446A">
                    <a:tint val="75000"/>
                  </a:srgbClr>
                </a:solidFill>
                <a:hlinkClick r:id="rId5"/>
              </a:rPr>
              <a:t>Source: U.S. EPA</a:t>
            </a:r>
            <a:endParaRPr lang="en-US" sz="1200" dirty="0">
              <a:solidFill>
                <a:srgbClr val="00446A">
                  <a:tint val="75000"/>
                </a:srgbClr>
              </a:solidFill>
            </a:endParaRPr>
          </a:p>
        </p:txBody>
      </p:sp>
    </p:spTree>
    <p:extLst>
      <p:ext uri="{BB962C8B-B14F-4D97-AF65-F5344CB8AC3E}">
        <p14:creationId xmlns:p14="http://schemas.microsoft.com/office/powerpoint/2010/main" val="1216094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15D0715-97E7-4174-8006-FF9F889AD1D6}"/>
              </a:ext>
            </a:extLst>
          </p:cNvPr>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Lato"/>
                <a:ea typeface="+mn-ea"/>
                <a:cs typeface="+mn-cs"/>
              </a:rPr>
              <a:t>Equitably Reducing Greenhouse Gas Emissions through Energy Strategies</a:t>
            </a:r>
          </a:p>
        </p:txBody>
      </p:sp>
      <p:sp>
        <p:nvSpPr>
          <p:cNvPr id="6" name="Slide Number Placeholder 5">
            <a:extLst>
              <a:ext uri="{FF2B5EF4-FFF2-40B4-BE49-F238E27FC236}">
                <a16:creationId xmlns:a16="http://schemas.microsoft.com/office/drawing/2014/main" id="{DF136184-8AFB-4D9C-A34D-4519BD500A85}"/>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4771B-AE04-41F8-8441-EC7D184086A2}" type="slidenum">
              <a:rPr kumimoji="0" lang="en-US" sz="1200" b="0" i="0" u="none" strike="noStrike" kern="1200" cap="none" spc="0" normalizeH="0" baseline="0" noProof="0" smtClean="0">
                <a:ln>
                  <a:noFill/>
                </a:ln>
                <a:solidFill>
                  <a:srgbClr val="FFFFFF"/>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FFFFFF"/>
              </a:solidFill>
              <a:effectLst/>
              <a:uLnTx/>
              <a:uFillTx/>
              <a:latin typeface="Lato"/>
              <a:ea typeface="+mn-ea"/>
              <a:cs typeface="+mn-cs"/>
            </a:endParaRPr>
          </a:p>
        </p:txBody>
      </p:sp>
      <p:pic>
        <p:nvPicPr>
          <p:cNvPr id="14" name="Picture 6" descr="Climate Effects on Health | CDC">
            <a:extLst>
              <a:ext uri="{FF2B5EF4-FFF2-40B4-BE49-F238E27FC236}">
                <a16:creationId xmlns:a16="http://schemas.microsoft.com/office/drawing/2014/main" id="{C67A341D-3181-7D4C-82B1-2301777E8F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3940" y="313699"/>
            <a:ext cx="7618107" cy="570071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A1D79CF4-A693-1647-B2B6-5286F3D3157F}"/>
              </a:ext>
            </a:extLst>
          </p:cNvPr>
          <p:cNvSpPr/>
          <p:nvPr/>
        </p:nvSpPr>
        <p:spPr>
          <a:xfrm>
            <a:off x="1593410" y="5987018"/>
            <a:ext cx="945387" cy="276999"/>
          </a:xfrm>
          <a:prstGeom prst="rect">
            <a:avLst/>
          </a:prstGeom>
        </p:spPr>
        <p:txBody>
          <a:bodyPr wrap="none">
            <a:spAutoFit/>
          </a:bodyPr>
          <a:lstStyle/>
          <a:p>
            <a:pPr lvl="0"/>
            <a:r>
              <a:rPr lang="en-US" sz="1200" dirty="0">
                <a:solidFill>
                  <a:srgbClr val="00446A">
                    <a:tint val="75000"/>
                  </a:srgbClr>
                </a:solidFill>
                <a:hlinkClick r:id="rId4"/>
              </a:rPr>
              <a:t>Source: CDC</a:t>
            </a:r>
            <a:endParaRPr lang="en-US" sz="1200" dirty="0">
              <a:solidFill>
                <a:srgbClr val="00446A">
                  <a:tint val="75000"/>
                </a:srgbClr>
              </a:solidFill>
            </a:endParaRPr>
          </a:p>
        </p:txBody>
      </p:sp>
    </p:spTree>
    <p:extLst>
      <p:ext uri="{BB962C8B-B14F-4D97-AF65-F5344CB8AC3E}">
        <p14:creationId xmlns:p14="http://schemas.microsoft.com/office/powerpoint/2010/main" val="4115432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14C61DC1-7778-41D0-8A32-DF48CC223475}"/>
              </a:ext>
            </a:extLst>
          </p:cNvPr>
          <p:cNvSpPr>
            <a:spLocks noGrp="1"/>
          </p:cNvSpPr>
          <p:nvPr>
            <p:ph type="ftr" sz="quarter" idx="11"/>
          </p:nvPr>
        </p:nvSpPr>
        <p:spPr/>
        <p:txBody>
          <a:bodyPr/>
          <a:lstStyle/>
          <a:p>
            <a:r>
              <a:rPr lang="en-US"/>
              <a:t>Equitably Reducing Greenhouse Gas Emissions through Energy Strategies</a:t>
            </a:r>
            <a:endParaRPr lang="en-US" dirty="0"/>
          </a:p>
        </p:txBody>
      </p:sp>
      <p:sp>
        <p:nvSpPr>
          <p:cNvPr id="11" name="Slide Number Placeholder 10">
            <a:extLst>
              <a:ext uri="{FF2B5EF4-FFF2-40B4-BE49-F238E27FC236}">
                <a16:creationId xmlns:a16="http://schemas.microsoft.com/office/drawing/2014/main" id="{77116DCE-E68F-4805-AF28-E5A24B4A1411}"/>
              </a:ext>
            </a:extLst>
          </p:cNvPr>
          <p:cNvSpPr>
            <a:spLocks noGrp="1"/>
          </p:cNvSpPr>
          <p:nvPr>
            <p:ph type="sldNum" sz="quarter" idx="12"/>
          </p:nvPr>
        </p:nvSpPr>
        <p:spPr/>
        <p:txBody>
          <a:bodyPr/>
          <a:lstStyle/>
          <a:p>
            <a:fld id="{F7B4771B-AE04-41F8-8441-EC7D184086A2}" type="slidenum">
              <a:rPr lang="en-US" smtClean="0"/>
              <a:t>6</a:t>
            </a:fld>
            <a:endParaRPr lang="en-US"/>
          </a:p>
        </p:txBody>
      </p:sp>
      <p:sp>
        <p:nvSpPr>
          <p:cNvPr id="8" name="Title 5">
            <a:extLst>
              <a:ext uri="{FF2B5EF4-FFF2-40B4-BE49-F238E27FC236}">
                <a16:creationId xmlns:a16="http://schemas.microsoft.com/office/drawing/2014/main" id="{6C77F0F0-67E7-4272-94DB-C03A3D6213BC}"/>
              </a:ext>
            </a:extLst>
          </p:cNvPr>
          <p:cNvSpPr>
            <a:spLocks noGrp="1"/>
          </p:cNvSpPr>
          <p:nvPr>
            <p:ph type="title"/>
          </p:nvPr>
        </p:nvSpPr>
        <p:spPr>
          <a:xfrm>
            <a:off x="762762" y="365125"/>
            <a:ext cx="10515600" cy="1325563"/>
          </a:xfrm>
        </p:spPr>
        <p:txBody>
          <a:bodyPr/>
          <a:lstStyle/>
          <a:p>
            <a:r>
              <a:rPr lang="en-US" dirty="0"/>
              <a:t>KEY CONCEPTS</a:t>
            </a:r>
          </a:p>
        </p:txBody>
      </p:sp>
      <p:sp>
        <p:nvSpPr>
          <p:cNvPr id="16" name="TextBox 15">
            <a:extLst>
              <a:ext uri="{FF2B5EF4-FFF2-40B4-BE49-F238E27FC236}">
                <a16:creationId xmlns:a16="http://schemas.microsoft.com/office/drawing/2014/main" id="{9A1F27B9-3541-3743-BAD9-CD36B0621E85}"/>
              </a:ext>
            </a:extLst>
          </p:cNvPr>
          <p:cNvSpPr txBox="1"/>
          <p:nvPr/>
        </p:nvSpPr>
        <p:spPr>
          <a:xfrm>
            <a:off x="327435" y="1846996"/>
            <a:ext cx="11239725" cy="3734548"/>
          </a:xfrm>
          <a:prstGeom prst="rect">
            <a:avLst/>
          </a:prstGeom>
          <a:noFill/>
        </p:spPr>
        <p:txBody>
          <a:bodyPr wrap="square" rtlCol="0">
            <a:spAutoFit/>
          </a:bodyPr>
          <a:lstStyle/>
          <a:p>
            <a:pPr algn="ctr">
              <a:lnSpc>
                <a:spcPct val="130000"/>
              </a:lnSpc>
            </a:pPr>
            <a:r>
              <a:rPr lang="en-US" sz="4000" u="sng" dirty="0">
                <a:solidFill>
                  <a:schemeClr val="accent6"/>
                </a:solidFill>
              </a:rPr>
              <a:t>Climate Justice</a:t>
            </a:r>
          </a:p>
          <a:p>
            <a:pPr algn="ctr">
              <a:lnSpc>
                <a:spcPct val="130000"/>
              </a:lnSpc>
            </a:pPr>
            <a:endParaRPr lang="en-US" sz="2400" dirty="0"/>
          </a:p>
          <a:p>
            <a:pPr lvl="1" indent="-457189">
              <a:lnSpc>
                <a:spcPct val="130000"/>
              </a:lnSpc>
              <a:spcBef>
                <a:spcPts val="0"/>
              </a:spcBef>
              <a:buSzPts val="1800"/>
            </a:pPr>
            <a:r>
              <a:rPr lang="en-US" sz="2400" dirty="0"/>
              <a:t>“Climate change will affect everyone, but not everyone will be affected equally—the effects of climate change will disproportionately impact communities with the least means to adapt, and who have been burdened with negative historic environmental impacts due to institutionalized discriminatory practices” (</a:t>
            </a:r>
            <a:r>
              <a:rPr lang="en-US" sz="2400" u="sng" dirty="0">
                <a:solidFill>
                  <a:schemeClr val="accent6"/>
                </a:solidFill>
                <a:hlinkClick r:id="rId3">
                  <a:extLst>
                    <a:ext uri="{A12FA001-AC4F-418D-AE19-62706E023703}">
                      <ahyp:hlinkClr xmlns:ahyp="http://schemas.microsoft.com/office/drawing/2018/hyperlinkcolor" val="tx"/>
                    </a:ext>
                  </a:extLst>
                </a:hlinkClick>
              </a:rPr>
              <a:t>Dallas Comprehensive Environmental and Climate Action Plan</a:t>
            </a:r>
            <a:r>
              <a:rPr lang="en-US" sz="2400" dirty="0"/>
              <a:t>, 2020)</a:t>
            </a:r>
          </a:p>
        </p:txBody>
      </p:sp>
      <p:sp>
        <p:nvSpPr>
          <p:cNvPr id="2" name="TextBox 1">
            <a:extLst>
              <a:ext uri="{FF2B5EF4-FFF2-40B4-BE49-F238E27FC236}">
                <a16:creationId xmlns:a16="http://schemas.microsoft.com/office/drawing/2014/main" id="{27A209FC-CA2C-924A-9634-C7370DC6376B}"/>
              </a:ext>
            </a:extLst>
          </p:cNvPr>
          <p:cNvSpPr txBox="1"/>
          <p:nvPr/>
        </p:nvSpPr>
        <p:spPr>
          <a:xfrm>
            <a:off x="944880" y="5672472"/>
            <a:ext cx="2819400" cy="276999"/>
          </a:xfrm>
          <a:prstGeom prst="rect">
            <a:avLst/>
          </a:prstGeom>
          <a:noFill/>
        </p:spPr>
        <p:txBody>
          <a:bodyPr wrap="square" rtlCol="0">
            <a:spAutoFit/>
          </a:bodyPr>
          <a:lstStyle/>
          <a:p>
            <a:r>
              <a:rPr lang="en-US" sz="1200" dirty="0">
                <a:solidFill>
                  <a:schemeClr val="tx1">
                    <a:tint val="75000"/>
                  </a:schemeClr>
                </a:solidFill>
                <a:hlinkClick r:id="rId3"/>
              </a:rPr>
              <a:t>Source: Dallas CECAP</a:t>
            </a:r>
            <a:endParaRPr lang="en-US" sz="1200" dirty="0">
              <a:solidFill>
                <a:schemeClr val="tx1">
                  <a:tint val="75000"/>
                </a:schemeClr>
              </a:solidFill>
            </a:endParaRPr>
          </a:p>
        </p:txBody>
      </p:sp>
    </p:spTree>
    <p:extLst>
      <p:ext uri="{BB962C8B-B14F-4D97-AF65-F5344CB8AC3E}">
        <p14:creationId xmlns:p14="http://schemas.microsoft.com/office/powerpoint/2010/main" val="29981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F136184-8AFB-4D9C-A34D-4519BD500A85}"/>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4771B-AE04-41F8-8441-EC7D184086A2}" type="slidenum">
              <a:rPr kumimoji="0" lang="en-US" sz="1200" b="0" i="0" u="none" strike="noStrike" kern="1200" cap="none" spc="0" normalizeH="0" baseline="0" noProof="0" smtClean="0">
                <a:ln>
                  <a:noFill/>
                </a:ln>
                <a:solidFill>
                  <a:srgbClr val="FFFFFF"/>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FFFFFF"/>
              </a:solidFill>
              <a:effectLst/>
              <a:uLnTx/>
              <a:uFillTx/>
              <a:latin typeface="Lato"/>
              <a:ea typeface="+mn-ea"/>
              <a:cs typeface="+mn-cs"/>
            </a:endParaRPr>
          </a:p>
        </p:txBody>
      </p:sp>
      <p:sp>
        <p:nvSpPr>
          <p:cNvPr id="15" name="Rectangle 14">
            <a:extLst>
              <a:ext uri="{FF2B5EF4-FFF2-40B4-BE49-F238E27FC236}">
                <a16:creationId xmlns:a16="http://schemas.microsoft.com/office/drawing/2014/main" id="{33CAB93B-05E8-4CA2-A53F-441F05A932A2}"/>
              </a:ext>
            </a:extLst>
          </p:cNvPr>
          <p:cNvSpPr/>
          <p:nvPr/>
        </p:nvSpPr>
        <p:spPr>
          <a:xfrm>
            <a:off x="9866903" y="5672472"/>
            <a:ext cx="199766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FFFFFF"/>
                  </a:solidFill>
                  <a:prstDash val="solid"/>
                </a:ln>
                <a:solidFill>
                  <a:srgbClr val="FFFFFF">
                    <a:alpha val="50000"/>
                  </a:srgbClr>
                </a:solidFill>
                <a:effectLst>
                  <a:outerShdw blurRad="38100" dist="22860" dir="5400000" algn="tl" rotWithShape="0">
                    <a:srgbClr val="000000">
                      <a:alpha val="30000"/>
                    </a:srgbClr>
                  </a:outerShdw>
                </a:effectLst>
                <a:uLnTx/>
                <a:uFillTx/>
                <a:latin typeface="Lato"/>
                <a:ea typeface="+mn-ea"/>
                <a:cs typeface="+mn-cs"/>
              </a:rPr>
              <a:t>zoom</a:t>
            </a:r>
          </a:p>
        </p:txBody>
      </p:sp>
      <p:sp>
        <p:nvSpPr>
          <p:cNvPr id="17" name="Slide Number Placeholder 10">
            <a:extLst>
              <a:ext uri="{FF2B5EF4-FFF2-40B4-BE49-F238E27FC236}">
                <a16:creationId xmlns:a16="http://schemas.microsoft.com/office/drawing/2014/main" id="{3BB990B7-363D-104A-B59E-260D659373B7}"/>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B4771B-AE04-41F8-8441-EC7D184086A2}" type="slidenum">
              <a:rPr lang="en-US" smtClean="0"/>
              <a:pPr/>
              <a:t>7</a:t>
            </a:fld>
            <a:endParaRPr lang="en-US"/>
          </a:p>
        </p:txBody>
      </p:sp>
      <p:sp>
        <p:nvSpPr>
          <p:cNvPr id="19" name="Content Placeholder 2">
            <a:extLst>
              <a:ext uri="{FF2B5EF4-FFF2-40B4-BE49-F238E27FC236}">
                <a16:creationId xmlns:a16="http://schemas.microsoft.com/office/drawing/2014/main" id="{0078E251-6962-6C40-A1FE-6DB002775537}"/>
              </a:ext>
            </a:extLst>
          </p:cNvPr>
          <p:cNvSpPr txBox="1">
            <a:spLocks/>
          </p:cNvSpPr>
          <p:nvPr/>
        </p:nvSpPr>
        <p:spPr>
          <a:xfrm>
            <a:off x="189114" y="1403893"/>
            <a:ext cx="7330826" cy="2505801"/>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30000"/>
              </a:lnSpc>
            </a:pPr>
            <a:r>
              <a:rPr lang="en-US" sz="2000" dirty="0">
                <a:solidFill>
                  <a:schemeClr val="bg1"/>
                </a:solidFill>
              </a:rPr>
              <a:t>Inform GHG emission reduction in the Dallas-Fort Worth region</a:t>
            </a:r>
          </a:p>
          <a:p>
            <a:pPr marL="742950" lvl="1" indent="-285750">
              <a:lnSpc>
                <a:spcPct val="130000"/>
              </a:lnSpc>
            </a:pPr>
            <a:r>
              <a:rPr lang="en-US" sz="2000" dirty="0">
                <a:solidFill>
                  <a:schemeClr val="bg1"/>
                </a:solidFill>
              </a:rPr>
              <a:t>GHG Toolkit Report</a:t>
            </a:r>
          </a:p>
          <a:p>
            <a:pPr marL="742950" lvl="1" indent="-285750">
              <a:lnSpc>
                <a:spcPct val="130000"/>
              </a:lnSpc>
            </a:pPr>
            <a:r>
              <a:rPr lang="en-US" sz="2000" dirty="0">
                <a:solidFill>
                  <a:schemeClr val="bg1"/>
                </a:solidFill>
              </a:rPr>
              <a:t>Strategy Catalogue </a:t>
            </a:r>
          </a:p>
          <a:p>
            <a:pPr marL="742950" lvl="1" indent="-285750">
              <a:lnSpc>
                <a:spcPct val="130000"/>
              </a:lnSpc>
            </a:pPr>
            <a:r>
              <a:rPr lang="en-US" sz="2000" dirty="0">
                <a:solidFill>
                  <a:schemeClr val="bg1"/>
                </a:solidFill>
              </a:rPr>
              <a:t>Equitable Community Engagement</a:t>
            </a:r>
          </a:p>
          <a:p>
            <a:pPr marL="285750" indent="-285750">
              <a:lnSpc>
                <a:spcPct val="130000"/>
              </a:lnSpc>
            </a:pPr>
            <a:r>
              <a:rPr lang="en-US" sz="2000" dirty="0">
                <a:solidFill>
                  <a:schemeClr val="bg1"/>
                </a:solidFill>
              </a:rPr>
              <a:t>Recommend for local government adoption in the Dallas-Fort Worth region</a:t>
            </a:r>
          </a:p>
          <a:p>
            <a:pPr marL="285750" indent="-285750">
              <a:lnSpc>
                <a:spcPct val="130000"/>
              </a:lnSpc>
            </a:pPr>
            <a:r>
              <a:rPr lang="en-US" sz="2000" dirty="0">
                <a:solidFill>
                  <a:schemeClr val="bg1"/>
                </a:solidFill>
              </a:rPr>
              <a:t>Generate in response to the growing nature of local governments accepting and emphasizing the need to address global climate change through climate risk adaptation, mitigation, and resiliency in the public, private sector, and social sector</a:t>
            </a:r>
            <a:r>
              <a:rPr lang="en-US" sz="2400" dirty="0">
                <a:solidFill>
                  <a:schemeClr val="bg1"/>
                </a:solidFill>
              </a:rPr>
              <a:t> </a:t>
            </a:r>
          </a:p>
        </p:txBody>
      </p:sp>
      <p:pic>
        <p:nvPicPr>
          <p:cNvPr id="20" name="Picture 19" descr="Graphical user interface&#10;&#10;Description automatically generated with low confidence">
            <a:extLst>
              <a:ext uri="{FF2B5EF4-FFF2-40B4-BE49-F238E27FC236}">
                <a16:creationId xmlns:a16="http://schemas.microsoft.com/office/drawing/2014/main" id="{67C89547-2952-D54B-B116-E957C2BC7225}"/>
              </a:ext>
            </a:extLst>
          </p:cNvPr>
          <p:cNvPicPr>
            <a:picLocks noChangeAspect="1"/>
          </p:cNvPicPr>
          <p:nvPr/>
        </p:nvPicPr>
        <p:blipFill rotWithShape="1">
          <a:blip r:embed="rId3"/>
          <a:srcRect r="-3" b="6604"/>
          <a:stretch/>
        </p:blipFill>
        <p:spPr>
          <a:xfrm>
            <a:off x="7458980" y="1600200"/>
            <a:ext cx="4348978" cy="5257800"/>
          </a:xfrm>
          <a:prstGeom prst="rect">
            <a:avLst/>
          </a:prstGeom>
        </p:spPr>
      </p:pic>
      <p:sp>
        <p:nvSpPr>
          <p:cNvPr id="21" name="Title 3">
            <a:extLst>
              <a:ext uri="{FF2B5EF4-FFF2-40B4-BE49-F238E27FC236}">
                <a16:creationId xmlns:a16="http://schemas.microsoft.com/office/drawing/2014/main" id="{931B6DC0-A63A-B54E-B205-A3F1581D1042}"/>
              </a:ext>
            </a:extLst>
          </p:cNvPr>
          <p:cNvSpPr>
            <a:spLocks noGrp="1"/>
          </p:cNvSpPr>
          <p:nvPr>
            <p:ph type="title"/>
          </p:nvPr>
        </p:nvSpPr>
        <p:spPr>
          <a:xfrm>
            <a:off x="838200" y="536575"/>
            <a:ext cx="10515600" cy="682625"/>
          </a:xfrm>
        </p:spPr>
        <p:txBody>
          <a:bodyPr>
            <a:normAutofit fontScale="90000"/>
          </a:bodyPr>
          <a:lstStyle/>
          <a:p>
            <a:r>
              <a:rPr lang="en-US" dirty="0"/>
              <a:t>GHG EMISSION REDUCTION TOOLKIT</a:t>
            </a:r>
          </a:p>
        </p:txBody>
      </p:sp>
      <p:sp>
        <p:nvSpPr>
          <p:cNvPr id="5" name="Footer Placeholder 4">
            <a:extLst>
              <a:ext uri="{FF2B5EF4-FFF2-40B4-BE49-F238E27FC236}">
                <a16:creationId xmlns:a16="http://schemas.microsoft.com/office/drawing/2014/main" id="{315D0715-97E7-4174-8006-FF9F889AD1D6}"/>
              </a:ext>
            </a:extLst>
          </p:cNvPr>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Lato"/>
                <a:ea typeface="+mn-ea"/>
                <a:cs typeface="+mn-cs"/>
              </a:rPr>
              <a:t>Equitably Reducing Greenhouse Gas Emissions through Energy Strategies</a:t>
            </a:r>
            <a:endParaRPr kumimoji="0" lang="en-US" sz="1200" b="0" i="0" u="none" strike="noStrike" kern="1200" cap="none" spc="0" normalizeH="0" baseline="0" noProof="0" dirty="0">
              <a:ln>
                <a:noFill/>
              </a:ln>
              <a:solidFill>
                <a:srgbClr val="FFFFFF"/>
              </a:solidFill>
              <a:effectLst/>
              <a:uLnTx/>
              <a:uFillTx/>
              <a:latin typeface="Lato"/>
              <a:ea typeface="+mn-ea"/>
              <a:cs typeface="+mn-cs"/>
            </a:endParaRPr>
          </a:p>
        </p:txBody>
      </p:sp>
    </p:spTree>
    <p:extLst>
      <p:ext uri="{BB962C8B-B14F-4D97-AF65-F5344CB8AC3E}">
        <p14:creationId xmlns:p14="http://schemas.microsoft.com/office/powerpoint/2010/main" val="1544638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14C61DC1-7778-41D0-8A32-DF48CC22347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69696">
                    <a:lumMod val="50000"/>
                  </a:srgbClr>
                </a:solidFill>
                <a:effectLst/>
                <a:uLnTx/>
                <a:uFillTx/>
                <a:latin typeface="Lato"/>
                <a:ea typeface="+mn-ea"/>
                <a:cs typeface="+mn-cs"/>
              </a:rPr>
              <a:t>Equitably Reducing Greenhouse Gas Emissions through Energy Strategies</a:t>
            </a:r>
            <a:endParaRPr kumimoji="0" lang="en-US" sz="1200" b="0" i="0" u="none" strike="noStrike" kern="1200" cap="none" spc="0" normalizeH="0" baseline="0" noProof="0" dirty="0">
              <a:ln>
                <a:noFill/>
              </a:ln>
              <a:solidFill>
                <a:srgbClr val="969696">
                  <a:lumMod val="50000"/>
                </a:srgbClr>
              </a:solidFill>
              <a:effectLst/>
              <a:uLnTx/>
              <a:uFillTx/>
              <a:latin typeface="Lato"/>
              <a:ea typeface="+mn-ea"/>
              <a:cs typeface="+mn-cs"/>
            </a:endParaRPr>
          </a:p>
        </p:txBody>
      </p:sp>
      <p:sp>
        <p:nvSpPr>
          <p:cNvPr id="11" name="Slide Number Placeholder 10">
            <a:extLst>
              <a:ext uri="{FF2B5EF4-FFF2-40B4-BE49-F238E27FC236}">
                <a16:creationId xmlns:a16="http://schemas.microsoft.com/office/drawing/2014/main" id="{77116DCE-E68F-4805-AF28-E5A24B4A14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4771B-AE04-41F8-8441-EC7D184086A2}" type="slidenum">
              <a:rPr kumimoji="0" lang="en-US" sz="1200" b="0" i="0" u="none" strike="noStrike" kern="1200" cap="none" spc="0" normalizeH="0" baseline="0" noProof="0" smtClean="0">
                <a:ln>
                  <a:noFill/>
                </a:ln>
                <a:solidFill>
                  <a:srgbClr val="969696">
                    <a:lumMod val="50000"/>
                  </a:srgbClr>
                </a:solidFill>
                <a:effectLst/>
                <a:uLnTx/>
                <a:uFillTx/>
                <a:latin typeface="La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969696">
                  <a:lumMod val="50000"/>
                </a:srgbClr>
              </a:solidFill>
              <a:effectLst/>
              <a:uLnTx/>
              <a:uFillTx/>
              <a:latin typeface="Lato"/>
              <a:ea typeface="+mn-ea"/>
              <a:cs typeface="+mn-cs"/>
            </a:endParaRPr>
          </a:p>
        </p:txBody>
      </p:sp>
      <p:sp>
        <p:nvSpPr>
          <p:cNvPr id="8" name="Title 5">
            <a:extLst>
              <a:ext uri="{FF2B5EF4-FFF2-40B4-BE49-F238E27FC236}">
                <a16:creationId xmlns:a16="http://schemas.microsoft.com/office/drawing/2014/main" id="{6C77F0F0-67E7-4272-94DB-C03A3D6213BC}"/>
              </a:ext>
            </a:extLst>
          </p:cNvPr>
          <p:cNvSpPr>
            <a:spLocks noGrp="1"/>
          </p:cNvSpPr>
          <p:nvPr>
            <p:ph type="title"/>
          </p:nvPr>
        </p:nvSpPr>
        <p:spPr>
          <a:xfrm>
            <a:off x="762762" y="365125"/>
            <a:ext cx="10515600" cy="1325563"/>
          </a:xfrm>
        </p:spPr>
        <p:txBody>
          <a:bodyPr/>
          <a:lstStyle/>
          <a:p>
            <a:r>
              <a:rPr lang="en-US" dirty="0"/>
              <a:t>OVERBURDENED COMMUNITIES</a:t>
            </a:r>
          </a:p>
        </p:txBody>
      </p:sp>
      <p:sp>
        <p:nvSpPr>
          <p:cNvPr id="2" name="TextBox 1">
            <a:extLst>
              <a:ext uri="{FF2B5EF4-FFF2-40B4-BE49-F238E27FC236}">
                <a16:creationId xmlns:a16="http://schemas.microsoft.com/office/drawing/2014/main" id="{27A209FC-CA2C-924A-9634-C7370DC6376B}"/>
              </a:ext>
            </a:extLst>
          </p:cNvPr>
          <p:cNvSpPr txBox="1"/>
          <p:nvPr/>
        </p:nvSpPr>
        <p:spPr>
          <a:xfrm>
            <a:off x="1524001" y="5887503"/>
            <a:ext cx="41148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446A">
                    <a:tint val="75000"/>
                  </a:srgbClr>
                </a:solidFill>
                <a:effectLst/>
                <a:uLnTx/>
                <a:uFillTx/>
                <a:latin typeface="Lato"/>
                <a:ea typeface="+mn-ea"/>
                <a:cs typeface="+mn-cs"/>
                <a:hlinkClick r:id="rId3"/>
              </a:rPr>
              <a:t>Source: U.S. EPA</a:t>
            </a:r>
            <a:r>
              <a:rPr kumimoji="0" lang="en-US" sz="1200" b="0" i="0" u="none" strike="noStrike" kern="1200" cap="none" spc="0" normalizeH="0" baseline="0" noProof="0" dirty="0">
                <a:ln>
                  <a:noFill/>
                </a:ln>
                <a:solidFill>
                  <a:srgbClr val="00446A">
                    <a:tint val="75000"/>
                  </a:srgbClr>
                </a:solidFill>
                <a:effectLst/>
                <a:uLnTx/>
                <a:uFillTx/>
                <a:latin typeface="Lato"/>
                <a:ea typeface="+mn-ea"/>
                <a:cs typeface="+mn-cs"/>
              </a:rPr>
              <a:t> and </a:t>
            </a:r>
            <a:r>
              <a:rPr kumimoji="0" lang="en-US" sz="1200" b="0" i="0" u="none" strike="noStrike" kern="1200" cap="none" spc="0" normalizeH="0" baseline="0" noProof="0" dirty="0">
                <a:ln>
                  <a:noFill/>
                </a:ln>
                <a:solidFill>
                  <a:srgbClr val="00446A">
                    <a:tint val="75000"/>
                  </a:srgbClr>
                </a:solidFill>
                <a:effectLst/>
                <a:uLnTx/>
                <a:uFillTx/>
                <a:latin typeface="Lato"/>
                <a:ea typeface="+mn-ea"/>
                <a:cs typeface="+mn-cs"/>
                <a:hlinkClick r:id="rId4"/>
              </a:rPr>
              <a:t>Resources Provided By U.S. EPA</a:t>
            </a:r>
            <a:endParaRPr kumimoji="0" lang="en-US" sz="1200" b="0" i="0" u="none" strike="noStrike" kern="1200" cap="none" spc="0" normalizeH="0" baseline="0" noProof="0" dirty="0">
              <a:ln>
                <a:noFill/>
              </a:ln>
              <a:solidFill>
                <a:srgbClr val="00446A">
                  <a:tint val="75000"/>
                </a:srgbClr>
              </a:solidFill>
              <a:effectLst/>
              <a:uLnTx/>
              <a:uFillTx/>
              <a:latin typeface="Lato"/>
              <a:ea typeface="+mn-ea"/>
              <a:cs typeface="+mn-cs"/>
            </a:endParaRPr>
          </a:p>
        </p:txBody>
      </p:sp>
      <p:sp>
        <p:nvSpPr>
          <p:cNvPr id="3" name="Rectangle 2">
            <a:extLst>
              <a:ext uri="{FF2B5EF4-FFF2-40B4-BE49-F238E27FC236}">
                <a16:creationId xmlns:a16="http://schemas.microsoft.com/office/drawing/2014/main" id="{097C7BAF-0CEE-A043-BAE9-321183530552}"/>
              </a:ext>
            </a:extLst>
          </p:cNvPr>
          <p:cNvSpPr/>
          <p:nvPr/>
        </p:nvSpPr>
        <p:spPr>
          <a:xfrm>
            <a:off x="762762" y="1798553"/>
            <a:ext cx="9143238" cy="4061112"/>
          </a:xfrm>
          <a:prstGeom prst="rect">
            <a:avLst/>
          </a:prstGeom>
        </p:spPr>
        <p:txBody>
          <a:bodyPr wrap="square">
            <a:spAutoFit/>
          </a:bodyPr>
          <a:lstStyle/>
          <a:p>
            <a:pPr>
              <a:lnSpc>
                <a:spcPct val="130000"/>
              </a:lnSpc>
            </a:pPr>
            <a:r>
              <a:rPr lang="en-US" sz="2000" dirty="0"/>
              <a:t>“Minority, low-income, tribal, or indigenous populations or geographic locations in the United States that potentially experience disproportionate environmental harms and risks. This disproportionality can be a result of greater vulnerability to environmental hazards, lack of opportunity for public participation, or other factors. Increased vulnerability may be attributable to an accumulation of negative or lack of positive environmental, health, economic, or social conditions within these populations or places. The term describes situations where multiple factors, including both environmental and socio-economic stressors, may act cumulatively to affect health and the environment and contribute to persistent environmental health disparities.” – U.S. EPA</a:t>
            </a:r>
          </a:p>
        </p:txBody>
      </p:sp>
      <p:pic>
        <p:nvPicPr>
          <p:cNvPr id="12" name="Picture 2" descr="U.S. Environmental Protection Agency (EPA) | U.S. Agency for International  Development">
            <a:extLst>
              <a:ext uri="{FF2B5EF4-FFF2-40B4-BE49-F238E27FC236}">
                <a16:creationId xmlns:a16="http://schemas.microsoft.com/office/drawing/2014/main" id="{647F60EA-F6CE-6644-AAF1-C8A123EE37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49918" y="2812348"/>
            <a:ext cx="2322891" cy="2299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56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Interior of empty bus">
            <a:extLst>
              <a:ext uri="{FF2B5EF4-FFF2-40B4-BE49-F238E27FC236}">
                <a16:creationId xmlns:a16="http://schemas.microsoft.com/office/drawing/2014/main" id="{463FFA9A-7FE9-4030-B8E3-5B83443218FA}"/>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5" name="Rectangle 4">
            <a:extLst>
              <a:ext uri="{FF2B5EF4-FFF2-40B4-BE49-F238E27FC236}">
                <a16:creationId xmlns:a16="http://schemas.microsoft.com/office/drawing/2014/main" id="{0981E116-ED5E-45A6-B5F4-B6B09FBB528B}"/>
              </a:ext>
            </a:extLst>
          </p:cNvPr>
          <p:cNvSpPr/>
          <p:nvPr/>
        </p:nvSpPr>
        <p:spPr>
          <a:xfrm>
            <a:off x="-10885" y="-10885"/>
            <a:ext cx="12192000" cy="6858000"/>
          </a:xfrm>
          <a:prstGeom prst="rect">
            <a:avLst/>
          </a:prstGeom>
          <a:solidFill>
            <a:srgbClr val="00446A">
              <a:alpha val="91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8" name="Title 2">
            <a:extLst>
              <a:ext uri="{FF2B5EF4-FFF2-40B4-BE49-F238E27FC236}">
                <a16:creationId xmlns:a16="http://schemas.microsoft.com/office/drawing/2014/main" id="{3E7F6F84-F512-4997-914C-68C11E5ECB0F}"/>
              </a:ext>
            </a:extLst>
          </p:cNvPr>
          <p:cNvSpPr>
            <a:spLocks noGrp="1"/>
          </p:cNvSpPr>
          <p:nvPr>
            <p:ph type="title"/>
          </p:nvPr>
        </p:nvSpPr>
        <p:spPr>
          <a:xfrm>
            <a:off x="838200" y="2766218"/>
            <a:ext cx="10515600" cy="1325563"/>
          </a:xfrm>
        </p:spPr>
        <p:txBody>
          <a:bodyPr/>
          <a:lstStyle/>
          <a:p>
            <a:r>
              <a:rPr lang="en-US" dirty="0"/>
              <a:t>CASE STUDY: ZIP CODE 76104</a:t>
            </a:r>
          </a:p>
        </p:txBody>
      </p:sp>
      <p:sp>
        <p:nvSpPr>
          <p:cNvPr id="4" name="Footer Placeholder 6">
            <a:extLst>
              <a:ext uri="{FF2B5EF4-FFF2-40B4-BE49-F238E27FC236}">
                <a16:creationId xmlns:a16="http://schemas.microsoft.com/office/drawing/2014/main" id="{E9014036-BB6D-4A1D-AEF5-723420A68E7B}"/>
              </a:ext>
            </a:extLst>
          </p:cNvPr>
          <p:cNvSpPr txBox="1">
            <a:spLocks/>
          </p:cNvSpPr>
          <p:nvPr/>
        </p:nvSpPr>
        <p:spPr>
          <a:xfrm>
            <a:off x="433262" y="6179109"/>
            <a:ext cx="2743200" cy="41669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chemeClr val="bg1"/>
                </a:solidFill>
              </a:rPr>
              <a:t>Image Provided By Getty</a:t>
            </a:r>
          </a:p>
        </p:txBody>
      </p:sp>
    </p:spTree>
    <p:extLst>
      <p:ext uri="{BB962C8B-B14F-4D97-AF65-F5344CB8AC3E}">
        <p14:creationId xmlns:p14="http://schemas.microsoft.com/office/powerpoint/2010/main" val="3593283490"/>
      </p:ext>
    </p:extLst>
  </p:cSld>
  <p:clrMapOvr>
    <a:masterClrMapping/>
  </p:clrMapOvr>
</p:sld>
</file>

<file path=ppt/theme/theme1.xml><?xml version="1.0" encoding="utf-8"?>
<a:theme xmlns:a="http://schemas.openxmlformats.org/drawingml/2006/main" name="ConfettiVTI">
  <a:themeElements>
    <a:clrScheme name="Custom 30">
      <a:dk1>
        <a:sysClr val="windowText" lastClr="000000"/>
      </a:dk1>
      <a:lt1>
        <a:sysClr val="window" lastClr="FFFFFF"/>
      </a:lt1>
      <a:dk2>
        <a:srgbClr val="420023"/>
      </a:dk2>
      <a:lt2>
        <a:srgbClr val="FDFBF9"/>
      </a:lt2>
      <a:accent1>
        <a:srgbClr val="97446E"/>
      </a:accent1>
      <a:accent2>
        <a:srgbClr val="A40056"/>
      </a:accent2>
      <a:accent3>
        <a:srgbClr val="24BEEE"/>
      </a:accent3>
      <a:accent4>
        <a:srgbClr val="91274F"/>
      </a:accent4>
      <a:accent5>
        <a:srgbClr val="F39E29"/>
      </a:accent5>
      <a:accent6>
        <a:srgbClr val="E87450"/>
      </a:accent6>
      <a:hlink>
        <a:srgbClr val="F55D5D"/>
      </a:hlink>
      <a:folHlink>
        <a:srgbClr val="EA3A60"/>
      </a:folHlink>
    </a:clrScheme>
    <a:fontScheme name="Custom 10">
      <a:majorFont>
        <a:latin typeface="Gill Sans Nov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fettiVTI" id="{B5618F7C-B4F0-4D28-83B4-440D0519681F}" vid="{5F84EFDF-E14E-48C6-955C-990A32085A7F}"/>
    </a:ext>
  </a:extLst>
</a:theme>
</file>

<file path=ppt/theme/theme10.xml><?xml version="1.0" encoding="utf-8"?>
<a:theme xmlns:a="http://schemas.openxmlformats.org/drawingml/2006/main" name="2_White Background">
  <a:themeElements>
    <a:clrScheme name="NCTCOG">
      <a:dk1>
        <a:srgbClr val="00446A"/>
      </a:dk1>
      <a:lt1>
        <a:srgbClr val="FFFFFF"/>
      </a:lt1>
      <a:dk2>
        <a:srgbClr val="00446A"/>
      </a:dk2>
      <a:lt2>
        <a:srgbClr val="FFFFFF"/>
      </a:lt2>
      <a:accent1>
        <a:srgbClr val="ED7D31"/>
      </a:accent1>
      <a:accent2>
        <a:srgbClr val="CAA22C"/>
      </a:accent2>
      <a:accent3>
        <a:srgbClr val="A5A5A5"/>
      </a:accent3>
      <a:accent4>
        <a:srgbClr val="FFC000"/>
      </a:accent4>
      <a:accent5>
        <a:srgbClr val="5B9BD5"/>
      </a:accent5>
      <a:accent6>
        <a:srgbClr val="969696"/>
      </a:accent6>
      <a:hlink>
        <a:srgbClr val="8EAADB"/>
      </a:hlink>
      <a:folHlink>
        <a:srgbClr val="8EAADB"/>
      </a:folHlink>
    </a:clrScheme>
    <a:fontScheme name="NCTCOG Presentation">
      <a:majorFont>
        <a:latin typeface="Raleway"/>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TCOG Template" id="{39C00B70-AB6A-864B-B8F8-1A86D7D31339}" vid="{CABB723B-6615-4C48-B5BF-C225354CBA54}"/>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hojiVTI">
  <a:themeElements>
    <a:clrScheme name="Shoji">
      <a:dk1>
        <a:sysClr val="windowText" lastClr="000000"/>
      </a:dk1>
      <a:lt1>
        <a:sysClr val="window" lastClr="FFFFFF"/>
      </a:lt1>
      <a:dk2>
        <a:srgbClr val="595460"/>
      </a:dk2>
      <a:lt2>
        <a:srgbClr val="EBEDEB"/>
      </a:lt2>
      <a:accent1>
        <a:srgbClr val="97A7B8"/>
      </a:accent1>
      <a:accent2>
        <a:srgbClr val="A5B592"/>
      </a:accent2>
      <a:accent3>
        <a:srgbClr val="CED228"/>
      </a:accent3>
      <a:accent4>
        <a:srgbClr val="D1C499"/>
      </a:accent4>
      <a:accent5>
        <a:srgbClr val="BDB3B6"/>
      </a:accent5>
      <a:accent6>
        <a:srgbClr val="C5A98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ojiVTI" id="{00D0DDEB-E771-48E5-9E96-0647434F08B1}" vid="{9D22D596-7FD0-4F89-958C-AD79A0949111}"/>
    </a:ext>
  </a:extLst>
</a:theme>
</file>

<file path=ppt/theme/theme3.xml><?xml version="1.0" encoding="utf-8"?>
<a:theme xmlns:a="http://schemas.openxmlformats.org/drawingml/2006/main" name="White Background">
  <a:themeElements>
    <a:clrScheme name="NCTCOG">
      <a:dk1>
        <a:srgbClr val="00446A"/>
      </a:dk1>
      <a:lt1>
        <a:srgbClr val="FFFFFF"/>
      </a:lt1>
      <a:dk2>
        <a:srgbClr val="00446A"/>
      </a:dk2>
      <a:lt2>
        <a:srgbClr val="FFFFFF"/>
      </a:lt2>
      <a:accent1>
        <a:srgbClr val="ED7D31"/>
      </a:accent1>
      <a:accent2>
        <a:srgbClr val="CAA22C"/>
      </a:accent2>
      <a:accent3>
        <a:srgbClr val="A5A5A5"/>
      </a:accent3>
      <a:accent4>
        <a:srgbClr val="FFC000"/>
      </a:accent4>
      <a:accent5>
        <a:srgbClr val="5B9BD5"/>
      </a:accent5>
      <a:accent6>
        <a:srgbClr val="969696"/>
      </a:accent6>
      <a:hlink>
        <a:srgbClr val="8EAADB"/>
      </a:hlink>
      <a:folHlink>
        <a:srgbClr val="8EAADB"/>
      </a:folHlink>
    </a:clrScheme>
    <a:fontScheme name="NCTCOG Presentation">
      <a:majorFont>
        <a:latin typeface="Raleway"/>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TCOG Template" id="{39C00B70-AB6A-864B-B8F8-1A86D7D31339}" vid="{CABB723B-6615-4C48-B5BF-C225354CBA54}"/>
    </a:ext>
  </a:extLst>
</a:theme>
</file>

<file path=ppt/theme/theme4.xml><?xml version="1.0" encoding="utf-8"?>
<a:theme xmlns:a="http://schemas.openxmlformats.org/drawingml/2006/main" name="Covers">
  <a:themeElements>
    <a:clrScheme name="NCTCOG">
      <a:dk1>
        <a:srgbClr val="00446A"/>
      </a:dk1>
      <a:lt1>
        <a:srgbClr val="FFFFFF"/>
      </a:lt1>
      <a:dk2>
        <a:srgbClr val="00446A"/>
      </a:dk2>
      <a:lt2>
        <a:srgbClr val="FFFFFF"/>
      </a:lt2>
      <a:accent1>
        <a:srgbClr val="ED7D31"/>
      </a:accent1>
      <a:accent2>
        <a:srgbClr val="CAA22C"/>
      </a:accent2>
      <a:accent3>
        <a:srgbClr val="A5A5A5"/>
      </a:accent3>
      <a:accent4>
        <a:srgbClr val="FFC000"/>
      </a:accent4>
      <a:accent5>
        <a:srgbClr val="5B9BD5"/>
      </a:accent5>
      <a:accent6>
        <a:srgbClr val="969696"/>
      </a:accent6>
      <a:hlink>
        <a:srgbClr val="8EAADB"/>
      </a:hlink>
      <a:folHlink>
        <a:srgbClr val="8EAADB"/>
      </a:folHlink>
    </a:clrScheme>
    <a:fontScheme name="NCTCOG Presentation">
      <a:majorFont>
        <a:latin typeface="Raleway"/>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TCOG Template" id="{39C00B70-AB6A-864B-B8F8-1A86D7D31339}" vid="{F4AB90DF-1771-0446-AE87-F08CC2A27F81}"/>
    </a:ext>
  </a:extLst>
</a:theme>
</file>

<file path=ppt/theme/theme5.xml><?xml version="1.0" encoding="utf-8"?>
<a:theme xmlns:a="http://schemas.openxmlformats.org/drawingml/2006/main" name="Blue Background">
  <a:themeElements>
    <a:clrScheme name="Strat Comm">
      <a:dk1>
        <a:srgbClr val="00446A"/>
      </a:dk1>
      <a:lt1>
        <a:sysClr val="window" lastClr="FFFFFF"/>
      </a:lt1>
      <a:dk2>
        <a:srgbClr val="00446A"/>
      </a:dk2>
      <a:lt2>
        <a:srgbClr val="FFFFFF"/>
      </a:lt2>
      <a:accent1>
        <a:srgbClr val="F57E25"/>
      </a:accent1>
      <a:accent2>
        <a:srgbClr val="CAA22C"/>
      </a:accent2>
      <a:accent3>
        <a:srgbClr val="A5A5A5"/>
      </a:accent3>
      <a:accent4>
        <a:srgbClr val="00446A"/>
      </a:accent4>
      <a:accent5>
        <a:srgbClr val="FFFFFF"/>
      </a:accent5>
      <a:accent6>
        <a:srgbClr val="969696"/>
      </a:accent6>
      <a:hlink>
        <a:srgbClr val="8EAADB"/>
      </a:hlink>
      <a:folHlink>
        <a:srgbClr val="8EAADB"/>
      </a:folHlink>
    </a:clrScheme>
    <a:fontScheme name="Strat Comm Fonts">
      <a:majorFont>
        <a:latin typeface="Raleway"/>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TCOG Template" id="{39C00B70-AB6A-864B-B8F8-1A86D7D31339}" vid="{3580FCAA-7815-2845-B45D-13ED86FB64F3}"/>
    </a:ext>
  </a:extLst>
</a:theme>
</file>

<file path=ppt/theme/theme6.xml><?xml version="1.0" encoding="utf-8"?>
<a:theme xmlns:a="http://schemas.openxmlformats.org/drawingml/2006/main" name="Miscellaneous">
  <a:themeElements>
    <a:clrScheme name="NCTCOG">
      <a:dk1>
        <a:srgbClr val="00446A"/>
      </a:dk1>
      <a:lt1>
        <a:srgbClr val="FFFFFF"/>
      </a:lt1>
      <a:dk2>
        <a:srgbClr val="00446A"/>
      </a:dk2>
      <a:lt2>
        <a:srgbClr val="FFFFFF"/>
      </a:lt2>
      <a:accent1>
        <a:srgbClr val="ED7D31"/>
      </a:accent1>
      <a:accent2>
        <a:srgbClr val="CAA22C"/>
      </a:accent2>
      <a:accent3>
        <a:srgbClr val="A5A5A5"/>
      </a:accent3>
      <a:accent4>
        <a:srgbClr val="FFC000"/>
      </a:accent4>
      <a:accent5>
        <a:srgbClr val="5B9BD5"/>
      </a:accent5>
      <a:accent6>
        <a:srgbClr val="969696"/>
      </a:accent6>
      <a:hlink>
        <a:srgbClr val="8EAADB"/>
      </a:hlink>
      <a:folHlink>
        <a:srgbClr val="8EAADB"/>
      </a:folHlink>
    </a:clrScheme>
    <a:fontScheme name="NCTCOG Presentation">
      <a:majorFont>
        <a:latin typeface="Raleway"/>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TCOG Template" id="{39C00B70-AB6A-864B-B8F8-1A86D7D31339}" vid="{929B1BB2-52BF-144B-AAD7-35763C58D4CF}"/>
    </a:ext>
  </a:extLst>
</a:theme>
</file>

<file path=ppt/theme/theme7.xml><?xml version="1.0" encoding="utf-8"?>
<a:theme xmlns:a="http://schemas.openxmlformats.org/drawingml/2006/main" name="1_Covers">
  <a:themeElements>
    <a:clrScheme name="NCTCOG">
      <a:dk1>
        <a:srgbClr val="00446A"/>
      </a:dk1>
      <a:lt1>
        <a:srgbClr val="FFFFFF"/>
      </a:lt1>
      <a:dk2>
        <a:srgbClr val="00446A"/>
      </a:dk2>
      <a:lt2>
        <a:srgbClr val="FFFFFF"/>
      </a:lt2>
      <a:accent1>
        <a:srgbClr val="ED7D31"/>
      </a:accent1>
      <a:accent2>
        <a:srgbClr val="CAA22C"/>
      </a:accent2>
      <a:accent3>
        <a:srgbClr val="A5A5A5"/>
      </a:accent3>
      <a:accent4>
        <a:srgbClr val="FFC000"/>
      </a:accent4>
      <a:accent5>
        <a:srgbClr val="5B9BD5"/>
      </a:accent5>
      <a:accent6>
        <a:srgbClr val="969696"/>
      </a:accent6>
      <a:hlink>
        <a:srgbClr val="8EAADB"/>
      </a:hlink>
      <a:folHlink>
        <a:srgbClr val="8EAADB"/>
      </a:folHlink>
    </a:clrScheme>
    <a:fontScheme name="NCTCOG Presentation">
      <a:majorFont>
        <a:latin typeface="Raleway"/>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TCOG Template" id="{39C00B70-AB6A-864B-B8F8-1A86D7D31339}" vid="{F4AB90DF-1771-0446-AE87-F08CC2A27F81}"/>
    </a:ext>
  </a:extLst>
</a:theme>
</file>

<file path=ppt/theme/theme8.xml><?xml version="1.0" encoding="utf-8"?>
<a:theme xmlns:a="http://schemas.openxmlformats.org/drawingml/2006/main" name="1_White Background">
  <a:themeElements>
    <a:clrScheme name="NCTCOG">
      <a:dk1>
        <a:srgbClr val="00446A"/>
      </a:dk1>
      <a:lt1>
        <a:srgbClr val="FFFFFF"/>
      </a:lt1>
      <a:dk2>
        <a:srgbClr val="00446A"/>
      </a:dk2>
      <a:lt2>
        <a:srgbClr val="FFFFFF"/>
      </a:lt2>
      <a:accent1>
        <a:srgbClr val="ED7D31"/>
      </a:accent1>
      <a:accent2>
        <a:srgbClr val="CAA22C"/>
      </a:accent2>
      <a:accent3>
        <a:srgbClr val="A5A5A5"/>
      </a:accent3>
      <a:accent4>
        <a:srgbClr val="FFC000"/>
      </a:accent4>
      <a:accent5>
        <a:srgbClr val="5B9BD5"/>
      </a:accent5>
      <a:accent6>
        <a:srgbClr val="969696"/>
      </a:accent6>
      <a:hlink>
        <a:srgbClr val="8EAADB"/>
      </a:hlink>
      <a:folHlink>
        <a:srgbClr val="8EAADB"/>
      </a:folHlink>
    </a:clrScheme>
    <a:fontScheme name="NCTCOG Presentation">
      <a:majorFont>
        <a:latin typeface="Raleway"/>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TCOG Template" id="{39C00B70-AB6A-864B-B8F8-1A86D7D31339}" vid="{CABB723B-6615-4C48-B5BF-C225354CBA54}"/>
    </a:ext>
  </a:extLst>
</a:theme>
</file>

<file path=ppt/theme/theme9.xml><?xml version="1.0" encoding="utf-8"?>
<a:theme xmlns:a="http://schemas.openxmlformats.org/drawingml/2006/main" name="1_Blue Background">
  <a:themeElements>
    <a:clrScheme name="Strat Comm">
      <a:dk1>
        <a:srgbClr val="00446A"/>
      </a:dk1>
      <a:lt1>
        <a:sysClr val="window" lastClr="FFFFFF"/>
      </a:lt1>
      <a:dk2>
        <a:srgbClr val="00446A"/>
      </a:dk2>
      <a:lt2>
        <a:srgbClr val="FFFFFF"/>
      </a:lt2>
      <a:accent1>
        <a:srgbClr val="F57E25"/>
      </a:accent1>
      <a:accent2>
        <a:srgbClr val="CAA22C"/>
      </a:accent2>
      <a:accent3>
        <a:srgbClr val="A5A5A5"/>
      </a:accent3>
      <a:accent4>
        <a:srgbClr val="00446A"/>
      </a:accent4>
      <a:accent5>
        <a:srgbClr val="FFFFFF"/>
      </a:accent5>
      <a:accent6>
        <a:srgbClr val="969696"/>
      </a:accent6>
      <a:hlink>
        <a:srgbClr val="8EAADB"/>
      </a:hlink>
      <a:folHlink>
        <a:srgbClr val="8EAADB"/>
      </a:folHlink>
    </a:clrScheme>
    <a:fontScheme name="Strat Comm Fonts">
      <a:majorFont>
        <a:latin typeface="Raleway"/>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TCOG Template" id="{39C00B70-AB6A-864B-B8F8-1A86D7D31339}" vid="{3580FCAA-7815-2845-B45D-13ED86FB64F3}"/>
    </a:ext>
  </a:extLst>
</a:theme>
</file>

<file path=docProps/app.xml><?xml version="1.0" encoding="utf-8"?>
<Properties xmlns="http://schemas.openxmlformats.org/officeDocument/2006/extended-properties" xmlns:vt="http://schemas.openxmlformats.org/officeDocument/2006/docPropsVTypes">
  <TotalTime>5448</TotalTime>
  <Words>3474</Words>
  <Application>Microsoft Office PowerPoint</Application>
  <PresentationFormat>Widescreen</PresentationFormat>
  <Paragraphs>324</Paragraphs>
  <Slides>26</Slides>
  <Notes>18</Notes>
  <HiddenSlides>0</HiddenSlides>
  <MMClips>0</MMClips>
  <ScaleCrop>false</ScaleCrop>
  <HeadingPairs>
    <vt:vector size="6" baseType="variant">
      <vt:variant>
        <vt:lpstr>Fonts Used</vt:lpstr>
      </vt:variant>
      <vt:variant>
        <vt:i4>10</vt:i4>
      </vt:variant>
      <vt:variant>
        <vt:lpstr>Theme</vt:lpstr>
      </vt:variant>
      <vt:variant>
        <vt:i4>10</vt:i4>
      </vt:variant>
      <vt:variant>
        <vt:lpstr>Slide Titles</vt:lpstr>
      </vt:variant>
      <vt:variant>
        <vt:i4>26</vt:i4>
      </vt:variant>
    </vt:vector>
  </HeadingPairs>
  <TitlesOfParts>
    <vt:vector size="46" baseType="lpstr">
      <vt:lpstr>Meiryo</vt:lpstr>
      <vt:lpstr>Arial</vt:lpstr>
      <vt:lpstr>Calibri</vt:lpstr>
      <vt:lpstr>Corbel</vt:lpstr>
      <vt:lpstr>Gill Sans Nova</vt:lpstr>
      <vt:lpstr>Lato</vt:lpstr>
      <vt:lpstr>Open Sans</vt:lpstr>
      <vt:lpstr>Oswald</vt:lpstr>
      <vt:lpstr>Raleway</vt:lpstr>
      <vt:lpstr>Raleway SemiBold</vt:lpstr>
      <vt:lpstr>ConfettiVTI</vt:lpstr>
      <vt:lpstr>ShojiVTI</vt:lpstr>
      <vt:lpstr>White Background</vt:lpstr>
      <vt:lpstr>Covers</vt:lpstr>
      <vt:lpstr>Blue Background</vt:lpstr>
      <vt:lpstr>Miscellaneous</vt:lpstr>
      <vt:lpstr>1_Covers</vt:lpstr>
      <vt:lpstr>1_White Background</vt:lpstr>
      <vt:lpstr>1_Blue Background</vt:lpstr>
      <vt:lpstr>2_White Background</vt:lpstr>
      <vt:lpstr>PowerPoint Presentation</vt:lpstr>
      <vt:lpstr>TABLE OF CONTENTS</vt:lpstr>
      <vt:lpstr>PowerPoint Presentation</vt:lpstr>
      <vt:lpstr>GREENHOUSE GASES IN TEXAS</vt:lpstr>
      <vt:lpstr>PowerPoint Presentation</vt:lpstr>
      <vt:lpstr>KEY CONCEPTS</vt:lpstr>
      <vt:lpstr>GHG EMISSION REDUCTION TOOLKIT</vt:lpstr>
      <vt:lpstr>OVERBURDENED COMMUNITIES</vt:lpstr>
      <vt:lpstr>CASE STUDY: ZIP CODE 76104</vt:lpstr>
      <vt:lpstr>PowerPoint Presentation</vt:lpstr>
      <vt:lpstr>PowerPoint Presentation</vt:lpstr>
      <vt:lpstr>PowerPoint Presentation</vt:lpstr>
      <vt:lpstr>PowerPoint Presentation</vt:lpstr>
      <vt:lpstr>PowerPoint Presentation</vt:lpstr>
      <vt:lpstr>PROPOSED COMMUNITY ENGAGEMENT APPROACH</vt:lpstr>
      <vt:lpstr>RESEARCH</vt:lpstr>
      <vt:lpstr>NCTCOG COMMUNITIES RESEARCHED</vt:lpstr>
      <vt:lpstr>ENERGY-RELATED POLLUTION CONTROL SOURCES</vt:lpstr>
      <vt:lpstr>GHG TOOLKIT STRUCTURE</vt:lpstr>
      <vt:lpstr>PowerPoint Presentation</vt:lpstr>
      <vt:lpstr>PowerPoint Presentation</vt:lpstr>
      <vt:lpstr>SAMPLE ENERGY STRATEGY PAGE</vt:lpstr>
      <vt:lpstr>ENERGY STRATEGY EXECUTIVE SUMMARY</vt:lpstr>
      <vt:lpstr>ADDITIONAL TOOLS FOR STATE GOVERNMENTS, LOCAL GOVERNMENTS &amp; THE PRIVATE SECTOR</vt:lpstr>
      <vt:lpstr>CONCLUSION &amp; NEXT STEPS</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Leading with Equity in the GHG Toolkit</dc:title>
  <dc:creator>Lauren Johnson</dc:creator>
  <cp:lastModifiedBy>Jenny Narvaez</cp:lastModifiedBy>
  <cp:revision>26</cp:revision>
  <dcterms:created xsi:type="dcterms:W3CDTF">2021-08-18T20:04:35Z</dcterms:created>
  <dcterms:modified xsi:type="dcterms:W3CDTF">2021-10-14T21:04:54Z</dcterms:modified>
</cp:coreProperties>
</file>